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6" r:id="rId5"/>
    <p:sldId id="257" r:id="rId6"/>
    <p:sldId id="258" r:id="rId7"/>
    <p:sldId id="290" r:id="rId8"/>
    <p:sldId id="292" r:id="rId9"/>
    <p:sldId id="291" r:id="rId10"/>
    <p:sldId id="293" r:id="rId11"/>
    <p:sldId id="294" r:id="rId12"/>
    <p:sldId id="295" r:id="rId13"/>
    <p:sldId id="286" r:id="rId14"/>
    <p:sldId id="296" r:id="rId15"/>
    <p:sldId id="297" r:id="rId16"/>
    <p:sldId id="287" r:id="rId17"/>
    <p:sldId id="298" r:id="rId18"/>
    <p:sldId id="299" r:id="rId19"/>
    <p:sldId id="300" r:id="rId20"/>
    <p:sldId id="301" r:id="rId21"/>
    <p:sldId id="302" r:id="rId22"/>
    <p:sldId id="288" r:id="rId23"/>
    <p:sldId id="315" r:id="rId24"/>
    <p:sldId id="316" r:id="rId25"/>
    <p:sldId id="306" r:id="rId26"/>
    <p:sldId id="307" r:id="rId27"/>
    <p:sldId id="308" r:id="rId28"/>
    <p:sldId id="309" r:id="rId29"/>
    <p:sldId id="310" r:id="rId30"/>
    <p:sldId id="305" r:id="rId31"/>
    <p:sldId id="312" r:id="rId32"/>
    <p:sldId id="289" r:id="rId33"/>
    <p:sldId id="313" r:id="rId34"/>
    <p:sldId id="314" r:id="rId35"/>
    <p:sldId id="27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D6663D-93B4-4B27-8E11-EFCBE13848BC}" v="63" dt="2024-07-25T21:36:16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8" autoAdjust="0"/>
    <p:restoredTop sz="90655" autoAdjust="0"/>
  </p:normalViewPr>
  <p:slideViewPr>
    <p:cSldViewPr snapToGrid="0">
      <p:cViewPr varScale="1">
        <p:scale>
          <a:sx n="62" d="100"/>
          <a:sy n="62" d="100"/>
        </p:scale>
        <p:origin x="978" y="7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5C654D-D092-4A46-9575-AE565F7C6ED8}" type="doc">
      <dgm:prSet loTypeId="urn:microsoft.com/office/officeart/2018/2/layout/IconCircle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4748881-0546-466E-B9D2-1625ACBCE2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 to Speech Emotion Recognition</a:t>
          </a:r>
        </a:p>
      </dgm:t>
    </dgm:pt>
    <dgm:pt modelId="{78205C84-68A8-4E33-9656-733DD7109CE5}" type="parTrans" cxnId="{6D547B7F-576E-4218-BC58-8580DCABB6F1}">
      <dgm:prSet/>
      <dgm:spPr/>
      <dgm:t>
        <a:bodyPr/>
        <a:lstStyle/>
        <a:p>
          <a:endParaRPr lang="en-US"/>
        </a:p>
      </dgm:t>
    </dgm:pt>
    <dgm:pt modelId="{D1C803C5-1D40-462D-A95A-2EFEDA380EA0}" type="sibTrans" cxnId="{6D547B7F-576E-4218-BC58-8580DCABB6F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4A2BF8B-4B42-4F02-B7DE-F3B9B41579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Collection and Preprocessing </a:t>
          </a:r>
        </a:p>
      </dgm:t>
    </dgm:pt>
    <dgm:pt modelId="{58B5C57A-A27F-4B69-8130-883E2D714AD9}" type="parTrans" cxnId="{711ABFFD-48C8-4648-8B09-B34A4DE17A12}">
      <dgm:prSet/>
      <dgm:spPr/>
      <dgm:t>
        <a:bodyPr/>
        <a:lstStyle/>
        <a:p>
          <a:endParaRPr lang="en-US"/>
        </a:p>
      </dgm:t>
    </dgm:pt>
    <dgm:pt modelId="{C4024D7C-94C7-49BF-9CDD-9102E9575AF3}" type="sibTrans" cxnId="{711ABFFD-48C8-4648-8B09-B34A4DE17A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507F490-E4B9-4836-AA37-0848A71420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Feature Extraction Techniques </a:t>
          </a:r>
        </a:p>
      </dgm:t>
    </dgm:pt>
    <dgm:pt modelId="{ACD3D3C0-60DE-4E9E-B2B2-FC298751CCF2}" type="parTrans" cxnId="{6629CA6A-7DC2-4970-AFDC-9949EDFA5891}">
      <dgm:prSet/>
      <dgm:spPr/>
      <dgm:t>
        <a:bodyPr/>
        <a:lstStyle/>
        <a:p>
          <a:endParaRPr lang="en-US"/>
        </a:p>
      </dgm:t>
    </dgm:pt>
    <dgm:pt modelId="{B4733B9B-4B5A-4503-8240-8693C5098F3D}" type="sibTrans" cxnId="{6629CA6A-7DC2-4970-AFDC-9949EDFA589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78CAA6-192B-414F-A686-CDE2BDFF70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 Selection and Techniques</a:t>
          </a:r>
        </a:p>
      </dgm:t>
    </dgm:pt>
    <dgm:pt modelId="{87A2C286-B08B-40DF-AE01-FC5C5DAA01CC}" type="parTrans" cxnId="{67787599-07D6-42D8-83C9-30D36B70B73B}">
      <dgm:prSet/>
      <dgm:spPr/>
      <dgm:t>
        <a:bodyPr/>
        <a:lstStyle/>
        <a:p>
          <a:endParaRPr lang="en-US"/>
        </a:p>
      </dgm:t>
    </dgm:pt>
    <dgm:pt modelId="{638579DC-64C7-44A7-9423-1DCF4CF8129B}" type="sibTrans" cxnId="{67787599-07D6-42D8-83C9-30D36B70B73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5F02FA2-32EA-4086-BCFE-6661ADC416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Results and Analysis</a:t>
          </a:r>
        </a:p>
      </dgm:t>
    </dgm:pt>
    <dgm:pt modelId="{65021862-B374-4658-B43C-CF5D34683069}" type="parTrans" cxnId="{7496A67C-D2C9-4CF7-9315-41FDF92C7BAE}">
      <dgm:prSet/>
      <dgm:spPr/>
      <dgm:t>
        <a:bodyPr/>
        <a:lstStyle/>
        <a:p>
          <a:endParaRPr lang="en-US"/>
        </a:p>
      </dgm:t>
    </dgm:pt>
    <dgm:pt modelId="{3DA9C0C7-3A8D-47E2-A467-8AA8C0111CE0}" type="sibTrans" cxnId="{7496A67C-D2C9-4CF7-9315-41FDF92C7BAE}">
      <dgm:prSet/>
      <dgm:spPr/>
    </dgm:pt>
    <dgm:pt modelId="{0B19CB14-74CE-4880-8BC6-E2E43F979E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Augmentation Techniques</a:t>
          </a:r>
        </a:p>
      </dgm:t>
    </dgm:pt>
    <dgm:pt modelId="{565809E0-78A7-4CA2-97A4-97069D36B2B1}" type="parTrans" cxnId="{7502A458-353B-4BFD-9A32-739D0AE46539}">
      <dgm:prSet/>
      <dgm:spPr/>
      <dgm:t>
        <a:bodyPr/>
        <a:lstStyle/>
        <a:p>
          <a:endParaRPr lang="en-US"/>
        </a:p>
      </dgm:t>
    </dgm:pt>
    <dgm:pt modelId="{B663ED98-BE31-4976-979D-288677654991}" type="sibTrans" cxnId="{7502A458-353B-4BFD-9A32-739D0AE46539}">
      <dgm:prSet/>
      <dgm:spPr/>
    </dgm:pt>
    <dgm:pt modelId="{4C795BF3-46BA-4357-9DBD-32C3CA071915}" type="pres">
      <dgm:prSet presAssocID="{565C654D-D092-4A46-9575-AE565F7C6ED8}" presName="root" presStyleCnt="0">
        <dgm:presLayoutVars>
          <dgm:dir/>
          <dgm:resizeHandles val="exact"/>
        </dgm:presLayoutVars>
      </dgm:prSet>
      <dgm:spPr/>
    </dgm:pt>
    <dgm:pt modelId="{E142F45B-238F-4A64-8329-86E5DEBB6EB8}" type="pres">
      <dgm:prSet presAssocID="{565C654D-D092-4A46-9575-AE565F7C6ED8}" presName="container" presStyleCnt="0">
        <dgm:presLayoutVars>
          <dgm:dir/>
          <dgm:resizeHandles val="exact"/>
        </dgm:presLayoutVars>
      </dgm:prSet>
      <dgm:spPr/>
    </dgm:pt>
    <dgm:pt modelId="{E03F462B-E5FA-40A1-8431-AE4CB8C3BD45}" type="pres">
      <dgm:prSet presAssocID="{54748881-0546-466E-B9D2-1625ACBCE2B2}" presName="compNode" presStyleCnt="0"/>
      <dgm:spPr/>
    </dgm:pt>
    <dgm:pt modelId="{4136E82E-59CF-4449-BE57-47163824762C}" type="pres">
      <dgm:prSet presAssocID="{54748881-0546-466E-B9D2-1625ACBCE2B2}" presName="iconBgRect" presStyleLbl="bgShp" presStyleIdx="0" presStyleCnt="6"/>
      <dgm:spPr/>
    </dgm:pt>
    <dgm:pt modelId="{3CE46D32-101F-4B80-A4A3-C69B07A373DC}" type="pres">
      <dgm:prSet presAssocID="{54748881-0546-466E-B9D2-1625ACBCE2B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9AB49654-A9E8-4A6A-B624-56897A0DD8C5}" type="pres">
      <dgm:prSet presAssocID="{54748881-0546-466E-B9D2-1625ACBCE2B2}" presName="spaceRect" presStyleCnt="0"/>
      <dgm:spPr/>
    </dgm:pt>
    <dgm:pt modelId="{A5819F46-CB60-4FDB-8BFD-A36C3CB8700F}" type="pres">
      <dgm:prSet presAssocID="{54748881-0546-466E-B9D2-1625ACBCE2B2}" presName="textRect" presStyleLbl="revTx" presStyleIdx="0" presStyleCnt="6">
        <dgm:presLayoutVars>
          <dgm:chMax val="1"/>
          <dgm:chPref val="1"/>
        </dgm:presLayoutVars>
      </dgm:prSet>
      <dgm:spPr/>
    </dgm:pt>
    <dgm:pt modelId="{97D3A873-BB35-49C9-89BB-3A5271881084}" type="pres">
      <dgm:prSet presAssocID="{D1C803C5-1D40-462D-A95A-2EFEDA380EA0}" presName="sibTrans" presStyleLbl="sibTrans2D1" presStyleIdx="0" presStyleCnt="0"/>
      <dgm:spPr/>
    </dgm:pt>
    <dgm:pt modelId="{B0C79EA7-31DD-4525-BD99-4A7A51054739}" type="pres">
      <dgm:prSet presAssocID="{C4A2BF8B-4B42-4F02-B7DE-F3B9B4157911}" presName="compNode" presStyleCnt="0"/>
      <dgm:spPr/>
    </dgm:pt>
    <dgm:pt modelId="{8090776C-6FA1-4CB7-BC08-9F6D4E9577F0}" type="pres">
      <dgm:prSet presAssocID="{C4A2BF8B-4B42-4F02-B7DE-F3B9B4157911}" presName="iconBgRect" presStyleLbl="bgShp" presStyleIdx="1" presStyleCnt="6"/>
      <dgm:spPr/>
    </dgm:pt>
    <dgm:pt modelId="{0F4AC798-7A13-4A88-9D58-999425995C71}" type="pres">
      <dgm:prSet presAssocID="{C4A2BF8B-4B42-4F02-B7DE-F3B9B415791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ric Report Library"/>
        </a:ext>
      </dgm:extLst>
    </dgm:pt>
    <dgm:pt modelId="{8878C87A-B435-4BE1-ABBD-9B3631808762}" type="pres">
      <dgm:prSet presAssocID="{C4A2BF8B-4B42-4F02-B7DE-F3B9B4157911}" presName="spaceRect" presStyleCnt="0"/>
      <dgm:spPr/>
    </dgm:pt>
    <dgm:pt modelId="{4E97D5EB-E2B2-4A40-860E-C38459345F78}" type="pres">
      <dgm:prSet presAssocID="{C4A2BF8B-4B42-4F02-B7DE-F3B9B4157911}" presName="textRect" presStyleLbl="revTx" presStyleIdx="1" presStyleCnt="6">
        <dgm:presLayoutVars>
          <dgm:chMax val="1"/>
          <dgm:chPref val="1"/>
        </dgm:presLayoutVars>
      </dgm:prSet>
      <dgm:spPr/>
    </dgm:pt>
    <dgm:pt modelId="{3F211BD2-DE43-4196-B0F1-A01FA441811D}" type="pres">
      <dgm:prSet presAssocID="{C4024D7C-94C7-49BF-9CDD-9102E9575AF3}" presName="sibTrans" presStyleLbl="sibTrans2D1" presStyleIdx="0" presStyleCnt="0"/>
      <dgm:spPr/>
    </dgm:pt>
    <dgm:pt modelId="{63B268E9-6559-4D64-97F9-753B1FB0579D}" type="pres">
      <dgm:prSet presAssocID="{8507F490-E4B9-4836-AA37-0848A7142080}" presName="compNode" presStyleCnt="0"/>
      <dgm:spPr/>
    </dgm:pt>
    <dgm:pt modelId="{97F9C445-2A21-4BC4-A48C-E6E162F5BD11}" type="pres">
      <dgm:prSet presAssocID="{8507F490-E4B9-4836-AA37-0848A7142080}" presName="iconBgRect" presStyleLbl="bgShp" presStyleIdx="2" presStyleCnt="6"/>
      <dgm:spPr/>
    </dgm:pt>
    <dgm:pt modelId="{758EC9A8-C3B1-41E7-BE86-93863A0E2118}" type="pres">
      <dgm:prSet presAssocID="{8507F490-E4B9-4836-AA37-0848A714208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0964705C-8F77-43D3-A4E6-FD00A642E329}" type="pres">
      <dgm:prSet presAssocID="{8507F490-E4B9-4836-AA37-0848A7142080}" presName="spaceRect" presStyleCnt="0"/>
      <dgm:spPr/>
    </dgm:pt>
    <dgm:pt modelId="{4D2DBA0B-140F-4189-8A12-DF1B59EF37A1}" type="pres">
      <dgm:prSet presAssocID="{8507F490-E4B9-4836-AA37-0848A7142080}" presName="textRect" presStyleLbl="revTx" presStyleIdx="2" presStyleCnt="6">
        <dgm:presLayoutVars>
          <dgm:chMax val="1"/>
          <dgm:chPref val="1"/>
        </dgm:presLayoutVars>
      </dgm:prSet>
      <dgm:spPr/>
    </dgm:pt>
    <dgm:pt modelId="{C25927C3-A2EC-4AB4-9156-AE67C2BBFA08}" type="pres">
      <dgm:prSet presAssocID="{B4733B9B-4B5A-4503-8240-8693C5098F3D}" presName="sibTrans" presStyleLbl="sibTrans2D1" presStyleIdx="0" presStyleCnt="0"/>
      <dgm:spPr/>
    </dgm:pt>
    <dgm:pt modelId="{C8709E99-414A-4395-B67D-5F9F197D8F99}" type="pres">
      <dgm:prSet presAssocID="{6178CAA6-192B-414F-A686-CDE2BDFF70B4}" presName="compNode" presStyleCnt="0"/>
      <dgm:spPr/>
    </dgm:pt>
    <dgm:pt modelId="{859D2F5C-EBFA-4221-9663-8D9041DE9E07}" type="pres">
      <dgm:prSet presAssocID="{6178CAA6-192B-414F-A686-CDE2BDFF70B4}" presName="iconBgRect" presStyleLbl="bgShp" presStyleIdx="3" presStyleCnt="6"/>
      <dgm:spPr/>
    </dgm:pt>
    <dgm:pt modelId="{8364FCBC-F585-465F-8291-334FDF67AB44}" type="pres">
      <dgm:prSet presAssocID="{6178CAA6-192B-414F-A686-CDE2BDFF70B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1ACE210-EF87-412D-84EC-B5FBF51857E2}" type="pres">
      <dgm:prSet presAssocID="{6178CAA6-192B-414F-A686-CDE2BDFF70B4}" presName="spaceRect" presStyleCnt="0"/>
      <dgm:spPr/>
    </dgm:pt>
    <dgm:pt modelId="{55CE2304-3A14-4C7C-A1ED-9532423494C4}" type="pres">
      <dgm:prSet presAssocID="{6178CAA6-192B-414F-A686-CDE2BDFF70B4}" presName="textRect" presStyleLbl="revTx" presStyleIdx="3" presStyleCnt="6">
        <dgm:presLayoutVars>
          <dgm:chMax val="1"/>
          <dgm:chPref val="1"/>
        </dgm:presLayoutVars>
      </dgm:prSet>
      <dgm:spPr/>
    </dgm:pt>
    <dgm:pt modelId="{9259F771-F05E-4CA9-9C5B-5EB76AF449CD}" type="pres">
      <dgm:prSet presAssocID="{638579DC-64C7-44A7-9423-1DCF4CF8129B}" presName="sibTrans" presStyleLbl="sibTrans2D1" presStyleIdx="0" presStyleCnt="0"/>
      <dgm:spPr/>
    </dgm:pt>
    <dgm:pt modelId="{794BC24E-A19B-4B07-9A79-3775210349BD}" type="pres">
      <dgm:prSet presAssocID="{05F02FA2-32EA-4086-BCFE-6661ADC4160A}" presName="compNode" presStyleCnt="0"/>
      <dgm:spPr/>
    </dgm:pt>
    <dgm:pt modelId="{93116418-2151-4197-9E23-E952D420FC1A}" type="pres">
      <dgm:prSet presAssocID="{05F02FA2-32EA-4086-BCFE-6661ADC4160A}" presName="iconBgRect" presStyleLbl="bgShp" presStyleIdx="4" presStyleCnt="6"/>
      <dgm:spPr/>
    </dgm:pt>
    <dgm:pt modelId="{13291A0C-7BCC-4CD2-8A7D-E70DB86C4493}" type="pres">
      <dgm:prSet presAssocID="{05F02FA2-32EA-4086-BCFE-6661ADC4160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801D8A97-3B07-4897-BBA7-0F662D822432}" type="pres">
      <dgm:prSet presAssocID="{05F02FA2-32EA-4086-BCFE-6661ADC4160A}" presName="spaceRect" presStyleCnt="0"/>
      <dgm:spPr/>
    </dgm:pt>
    <dgm:pt modelId="{839D4468-8733-473D-95E8-1D4855E63849}" type="pres">
      <dgm:prSet presAssocID="{05F02FA2-32EA-4086-BCFE-6661ADC4160A}" presName="textRect" presStyleLbl="revTx" presStyleIdx="4" presStyleCnt="6">
        <dgm:presLayoutVars>
          <dgm:chMax val="1"/>
          <dgm:chPref val="1"/>
        </dgm:presLayoutVars>
      </dgm:prSet>
      <dgm:spPr/>
    </dgm:pt>
    <dgm:pt modelId="{3D5373BC-2CF9-4586-A574-B69957C6B864}" type="pres">
      <dgm:prSet presAssocID="{3DA9C0C7-3A8D-47E2-A467-8AA8C0111CE0}" presName="sibTrans" presStyleLbl="sibTrans2D1" presStyleIdx="0" presStyleCnt="0"/>
      <dgm:spPr/>
    </dgm:pt>
    <dgm:pt modelId="{4CA153B1-2448-4E8D-BC40-1C8D4EC18584}" type="pres">
      <dgm:prSet presAssocID="{0B19CB14-74CE-4880-8BC6-E2E43F979EBA}" presName="compNode" presStyleCnt="0"/>
      <dgm:spPr/>
    </dgm:pt>
    <dgm:pt modelId="{9047C7CB-C51C-4B3F-BD8F-7E7824090B53}" type="pres">
      <dgm:prSet presAssocID="{0B19CB14-74CE-4880-8BC6-E2E43F979EBA}" presName="iconBgRect" presStyleLbl="bgShp" presStyleIdx="5" presStyleCnt="6"/>
      <dgm:spPr/>
    </dgm:pt>
    <dgm:pt modelId="{E468C8E2-7A54-4483-8D94-AE0391672116}" type="pres">
      <dgm:prSet presAssocID="{0B19CB14-74CE-4880-8BC6-E2E43F979EB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79DB9E39-AB23-4FC6-AFAF-D4B1981DA911}" type="pres">
      <dgm:prSet presAssocID="{0B19CB14-74CE-4880-8BC6-E2E43F979EBA}" presName="spaceRect" presStyleCnt="0"/>
      <dgm:spPr/>
    </dgm:pt>
    <dgm:pt modelId="{2C1C1AD6-C5DD-4C40-A54A-33A6490260CE}" type="pres">
      <dgm:prSet presAssocID="{0B19CB14-74CE-4880-8BC6-E2E43F979EB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140A003-0D40-462A-BDBE-EDEB1D16A826}" type="presOf" srcId="{C4024D7C-94C7-49BF-9CDD-9102E9575AF3}" destId="{3F211BD2-DE43-4196-B0F1-A01FA441811D}" srcOrd="0" destOrd="0" presId="urn:microsoft.com/office/officeart/2018/2/layout/IconCircleList"/>
    <dgm:cxn modelId="{7F03A31E-B49B-427A-9A2E-E3BDF9A9B925}" type="presOf" srcId="{B4733B9B-4B5A-4503-8240-8693C5098F3D}" destId="{C25927C3-A2EC-4AB4-9156-AE67C2BBFA08}" srcOrd="0" destOrd="0" presId="urn:microsoft.com/office/officeart/2018/2/layout/IconCircleList"/>
    <dgm:cxn modelId="{ECB0142D-0C63-4550-9F46-957C5B6B9CA9}" type="presOf" srcId="{0B19CB14-74CE-4880-8BC6-E2E43F979EBA}" destId="{2C1C1AD6-C5DD-4C40-A54A-33A6490260CE}" srcOrd="0" destOrd="0" presId="urn:microsoft.com/office/officeart/2018/2/layout/IconCircleList"/>
    <dgm:cxn modelId="{0D5D6631-D921-4887-B77C-3422CE4F6D04}" type="presOf" srcId="{3DA9C0C7-3A8D-47E2-A467-8AA8C0111CE0}" destId="{3D5373BC-2CF9-4586-A574-B69957C6B864}" srcOrd="0" destOrd="0" presId="urn:microsoft.com/office/officeart/2018/2/layout/IconCircleList"/>
    <dgm:cxn modelId="{D36B9038-B1BA-4102-8291-DD20D739F199}" type="presOf" srcId="{8507F490-E4B9-4836-AA37-0848A7142080}" destId="{4D2DBA0B-140F-4189-8A12-DF1B59EF37A1}" srcOrd="0" destOrd="0" presId="urn:microsoft.com/office/officeart/2018/2/layout/IconCircleList"/>
    <dgm:cxn modelId="{CC23E05B-50C1-4992-9E7B-03E896DB7E0A}" type="presOf" srcId="{54748881-0546-466E-B9D2-1625ACBCE2B2}" destId="{A5819F46-CB60-4FDB-8BFD-A36C3CB8700F}" srcOrd="0" destOrd="0" presId="urn:microsoft.com/office/officeart/2018/2/layout/IconCircleList"/>
    <dgm:cxn modelId="{0BF4B144-9D34-4E18-BE49-282D2332B19B}" type="presOf" srcId="{6178CAA6-192B-414F-A686-CDE2BDFF70B4}" destId="{55CE2304-3A14-4C7C-A1ED-9532423494C4}" srcOrd="0" destOrd="0" presId="urn:microsoft.com/office/officeart/2018/2/layout/IconCircleList"/>
    <dgm:cxn modelId="{6629CA6A-7DC2-4970-AFDC-9949EDFA5891}" srcId="{565C654D-D092-4A46-9575-AE565F7C6ED8}" destId="{8507F490-E4B9-4836-AA37-0848A7142080}" srcOrd="2" destOrd="0" parTransId="{ACD3D3C0-60DE-4E9E-B2B2-FC298751CCF2}" sibTransId="{B4733B9B-4B5A-4503-8240-8693C5098F3D}"/>
    <dgm:cxn modelId="{BF932874-974F-480B-835D-CF03498EFB30}" type="presOf" srcId="{05F02FA2-32EA-4086-BCFE-6661ADC4160A}" destId="{839D4468-8733-473D-95E8-1D4855E63849}" srcOrd="0" destOrd="0" presId="urn:microsoft.com/office/officeart/2018/2/layout/IconCircleList"/>
    <dgm:cxn modelId="{7502A458-353B-4BFD-9A32-739D0AE46539}" srcId="{565C654D-D092-4A46-9575-AE565F7C6ED8}" destId="{0B19CB14-74CE-4880-8BC6-E2E43F979EBA}" srcOrd="5" destOrd="0" parTransId="{565809E0-78A7-4CA2-97A4-97069D36B2B1}" sibTransId="{B663ED98-BE31-4976-979D-288677654991}"/>
    <dgm:cxn modelId="{7496A67C-D2C9-4CF7-9315-41FDF92C7BAE}" srcId="{565C654D-D092-4A46-9575-AE565F7C6ED8}" destId="{05F02FA2-32EA-4086-BCFE-6661ADC4160A}" srcOrd="4" destOrd="0" parTransId="{65021862-B374-4658-B43C-CF5D34683069}" sibTransId="{3DA9C0C7-3A8D-47E2-A467-8AA8C0111CE0}"/>
    <dgm:cxn modelId="{6D547B7F-576E-4218-BC58-8580DCABB6F1}" srcId="{565C654D-D092-4A46-9575-AE565F7C6ED8}" destId="{54748881-0546-466E-B9D2-1625ACBCE2B2}" srcOrd="0" destOrd="0" parTransId="{78205C84-68A8-4E33-9656-733DD7109CE5}" sibTransId="{D1C803C5-1D40-462D-A95A-2EFEDA380EA0}"/>
    <dgm:cxn modelId="{6618FD7F-B0F7-40B2-BC5B-EF8C86225B7F}" type="presOf" srcId="{638579DC-64C7-44A7-9423-1DCF4CF8129B}" destId="{9259F771-F05E-4CA9-9C5B-5EB76AF449CD}" srcOrd="0" destOrd="0" presId="urn:microsoft.com/office/officeart/2018/2/layout/IconCircleList"/>
    <dgm:cxn modelId="{4968DC85-A84C-4423-B9EF-309D39BCB82C}" type="presOf" srcId="{D1C803C5-1D40-462D-A95A-2EFEDA380EA0}" destId="{97D3A873-BB35-49C9-89BB-3A5271881084}" srcOrd="0" destOrd="0" presId="urn:microsoft.com/office/officeart/2018/2/layout/IconCircleList"/>
    <dgm:cxn modelId="{3AA4C394-6703-406A-96EF-2B920140AAB0}" type="presOf" srcId="{565C654D-D092-4A46-9575-AE565F7C6ED8}" destId="{4C795BF3-46BA-4357-9DBD-32C3CA071915}" srcOrd="0" destOrd="0" presId="urn:microsoft.com/office/officeart/2018/2/layout/IconCircleList"/>
    <dgm:cxn modelId="{67787599-07D6-42D8-83C9-30D36B70B73B}" srcId="{565C654D-D092-4A46-9575-AE565F7C6ED8}" destId="{6178CAA6-192B-414F-A686-CDE2BDFF70B4}" srcOrd="3" destOrd="0" parTransId="{87A2C286-B08B-40DF-AE01-FC5C5DAA01CC}" sibTransId="{638579DC-64C7-44A7-9423-1DCF4CF8129B}"/>
    <dgm:cxn modelId="{246855D5-2401-464C-A1A9-9DB40457B3A5}" type="presOf" srcId="{C4A2BF8B-4B42-4F02-B7DE-F3B9B4157911}" destId="{4E97D5EB-E2B2-4A40-860E-C38459345F78}" srcOrd="0" destOrd="0" presId="urn:microsoft.com/office/officeart/2018/2/layout/IconCircleList"/>
    <dgm:cxn modelId="{711ABFFD-48C8-4648-8B09-B34A4DE17A12}" srcId="{565C654D-D092-4A46-9575-AE565F7C6ED8}" destId="{C4A2BF8B-4B42-4F02-B7DE-F3B9B4157911}" srcOrd="1" destOrd="0" parTransId="{58B5C57A-A27F-4B69-8130-883E2D714AD9}" sibTransId="{C4024D7C-94C7-49BF-9CDD-9102E9575AF3}"/>
    <dgm:cxn modelId="{6DB827A9-967A-48CB-8715-D4F7232617F7}" type="presParOf" srcId="{4C795BF3-46BA-4357-9DBD-32C3CA071915}" destId="{E142F45B-238F-4A64-8329-86E5DEBB6EB8}" srcOrd="0" destOrd="0" presId="urn:microsoft.com/office/officeart/2018/2/layout/IconCircleList"/>
    <dgm:cxn modelId="{7B7D86C7-0ACE-474D-9448-DE65B3167718}" type="presParOf" srcId="{E142F45B-238F-4A64-8329-86E5DEBB6EB8}" destId="{E03F462B-E5FA-40A1-8431-AE4CB8C3BD45}" srcOrd="0" destOrd="0" presId="urn:microsoft.com/office/officeart/2018/2/layout/IconCircleList"/>
    <dgm:cxn modelId="{819C08F8-20E3-4DD7-A76C-907B1B11BA00}" type="presParOf" srcId="{E03F462B-E5FA-40A1-8431-AE4CB8C3BD45}" destId="{4136E82E-59CF-4449-BE57-47163824762C}" srcOrd="0" destOrd="0" presId="urn:microsoft.com/office/officeart/2018/2/layout/IconCircleList"/>
    <dgm:cxn modelId="{D5BC2A60-A353-4ABA-A38E-F8BC0BE54429}" type="presParOf" srcId="{E03F462B-E5FA-40A1-8431-AE4CB8C3BD45}" destId="{3CE46D32-101F-4B80-A4A3-C69B07A373DC}" srcOrd="1" destOrd="0" presId="urn:microsoft.com/office/officeart/2018/2/layout/IconCircleList"/>
    <dgm:cxn modelId="{D2279D80-43AF-41CD-A16B-5AAB86D6BA45}" type="presParOf" srcId="{E03F462B-E5FA-40A1-8431-AE4CB8C3BD45}" destId="{9AB49654-A9E8-4A6A-B624-56897A0DD8C5}" srcOrd="2" destOrd="0" presId="urn:microsoft.com/office/officeart/2018/2/layout/IconCircleList"/>
    <dgm:cxn modelId="{01F8FACE-D410-475A-8A49-7726DC4C408D}" type="presParOf" srcId="{E03F462B-E5FA-40A1-8431-AE4CB8C3BD45}" destId="{A5819F46-CB60-4FDB-8BFD-A36C3CB8700F}" srcOrd="3" destOrd="0" presId="urn:microsoft.com/office/officeart/2018/2/layout/IconCircleList"/>
    <dgm:cxn modelId="{6C3B9BC4-8338-4614-A352-1580A8DE96CE}" type="presParOf" srcId="{E142F45B-238F-4A64-8329-86E5DEBB6EB8}" destId="{97D3A873-BB35-49C9-89BB-3A5271881084}" srcOrd="1" destOrd="0" presId="urn:microsoft.com/office/officeart/2018/2/layout/IconCircleList"/>
    <dgm:cxn modelId="{D879662B-31C8-4613-93CF-998FCFB5D699}" type="presParOf" srcId="{E142F45B-238F-4A64-8329-86E5DEBB6EB8}" destId="{B0C79EA7-31DD-4525-BD99-4A7A51054739}" srcOrd="2" destOrd="0" presId="urn:microsoft.com/office/officeart/2018/2/layout/IconCircleList"/>
    <dgm:cxn modelId="{B12AC352-C4FC-4C34-BFB9-523782C9E3C8}" type="presParOf" srcId="{B0C79EA7-31DD-4525-BD99-4A7A51054739}" destId="{8090776C-6FA1-4CB7-BC08-9F6D4E9577F0}" srcOrd="0" destOrd="0" presId="urn:microsoft.com/office/officeart/2018/2/layout/IconCircleList"/>
    <dgm:cxn modelId="{93E75FA5-6978-4982-8200-B0A2ECF704A6}" type="presParOf" srcId="{B0C79EA7-31DD-4525-BD99-4A7A51054739}" destId="{0F4AC798-7A13-4A88-9D58-999425995C71}" srcOrd="1" destOrd="0" presId="urn:microsoft.com/office/officeart/2018/2/layout/IconCircleList"/>
    <dgm:cxn modelId="{A47195AA-B165-46A9-8353-3E32D935F592}" type="presParOf" srcId="{B0C79EA7-31DD-4525-BD99-4A7A51054739}" destId="{8878C87A-B435-4BE1-ABBD-9B3631808762}" srcOrd="2" destOrd="0" presId="urn:microsoft.com/office/officeart/2018/2/layout/IconCircleList"/>
    <dgm:cxn modelId="{6C3424F0-C4F4-49B4-9306-9ED110F434A2}" type="presParOf" srcId="{B0C79EA7-31DD-4525-BD99-4A7A51054739}" destId="{4E97D5EB-E2B2-4A40-860E-C38459345F78}" srcOrd="3" destOrd="0" presId="urn:microsoft.com/office/officeart/2018/2/layout/IconCircleList"/>
    <dgm:cxn modelId="{77AD52A6-76B6-46D4-90D0-37CB87115DBC}" type="presParOf" srcId="{E142F45B-238F-4A64-8329-86E5DEBB6EB8}" destId="{3F211BD2-DE43-4196-B0F1-A01FA441811D}" srcOrd="3" destOrd="0" presId="urn:microsoft.com/office/officeart/2018/2/layout/IconCircleList"/>
    <dgm:cxn modelId="{1232A7CB-1E99-468A-846F-F86514E3B39D}" type="presParOf" srcId="{E142F45B-238F-4A64-8329-86E5DEBB6EB8}" destId="{63B268E9-6559-4D64-97F9-753B1FB0579D}" srcOrd="4" destOrd="0" presId="urn:microsoft.com/office/officeart/2018/2/layout/IconCircleList"/>
    <dgm:cxn modelId="{60FC09EA-8D49-4736-8338-E0775B322241}" type="presParOf" srcId="{63B268E9-6559-4D64-97F9-753B1FB0579D}" destId="{97F9C445-2A21-4BC4-A48C-E6E162F5BD11}" srcOrd="0" destOrd="0" presId="urn:microsoft.com/office/officeart/2018/2/layout/IconCircleList"/>
    <dgm:cxn modelId="{9DE2FC6F-0AFE-4B0B-A881-FA89B2848CD9}" type="presParOf" srcId="{63B268E9-6559-4D64-97F9-753B1FB0579D}" destId="{758EC9A8-C3B1-41E7-BE86-93863A0E2118}" srcOrd="1" destOrd="0" presId="urn:microsoft.com/office/officeart/2018/2/layout/IconCircleList"/>
    <dgm:cxn modelId="{0F8FD1FD-646A-4902-B885-678CBB9C009B}" type="presParOf" srcId="{63B268E9-6559-4D64-97F9-753B1FB0579D}" destId="{0964705C-8F77-43D3-A4E6-FD00A642E329}" srcOrd="2" destOrd="0" presId="urn:microsoft.com/office/officeart/2018/2/layout/IconCircleList"/>
    <dgm:cxn modelId="{592725D7-7B0B-48AF-BC33-61BCC655C5A6}" type="presParOf" srcId="{63B268E9-6559-4D64-97F9-753B1FB0579D}" destId="{4D2DBA0B-140F-4189-8A12-DF1B59EF37A1}" srcOrd="3" destOrd="0" presId="urn:microsoft.com/office/officeart/2018/2/layout/IconCircleList"/>
    <dgm:cxn modelId="{FA7F1D6F-A900-4D11-8F67-032FC6E8FE05}" type="presParOf" srcId="{E142F45B-238F-4A64-8329-86E5DEBB6EB8}" destId="{C25927C3-A2EC-4AB4-9156-AE67C2BBFA08}" srcOrd="5" destOrd="0" presId="urn:microsoft.com/office/officeart/2018/2/layout/IconCircleList"/>
    <dgm:cxn modelId="{83904663-7685-4EB1-A59B-6C6B368DDAFE}" type="presParOf" srcId="{E142F45B-238F-4A64-8329-86E5DEBB6EB8}" destId="{C8709E99-414A-4395-B67D-5F9F197D8F99}" srcOrd="6" destOrd="0" presId="urn:microsoft.com/office/officeart/2018/2/layout/IconCircleList"/>
    <dgm:cxn modelId="{16D4668B-064E-4D87-8850-258097417C53}" type="presParOf" srcId="{C8709E99-414A-4395-B67D-5F9F197D8F99}" destId="{859D2F5C-EBFA-4221-9663-8D9041DE9E07}" srcOrd="0" destOrd="0" presId="urn:microsoft.com/office/officeart/2018/2/layout/IconCircleList"/>
    <dgm:cxn modelId="{05693426-9F0A-4345-BC82-901CAD5B5534}" type="presParOf" srcId="{C8709E99-414A-4395-B67D-5F9F197D8F99}" destId="{8364FCBC-F585-465F-8291-334FDF67AB44}" srcOrd="1" destOrd="0" presId="urn:microsoft.com/office/officeart/2018/2/layout/IconCircleList"/>
    <dgm:cxn modelId="{2BAC615C-3F25-4CA8-8432-0381D6AB87B0}" type="presParOf" srcId="{C8709E99-414A-4395-B67D-5F9F197D8F99}" destId="{31ACE210-EF87-412D-84EC-B5FBF51857E2}" srcOrd="2" destOrd="0" presId="urn:microsoft.com/office/officeart/2018/2/layout/IconCircleList"/>
    <dgm:cxn modelId="{1E94B0A5-6043-4995-A256-AC111EA602C9}" type="presParOf" srcId="{C8709E99-414A-4395-B67D-5F9F197D8F99}" destId="{55CE2304-3A14-4C7C-A1ED-9532423494C4}" srcOrd="3" destOrd="0" presId="urn:microsoft.com/office/officeart/2018/2/layout/IconCircleList"/>
    <dgm:cxn modelId="{FF7675AE-DD17-4C79-A7EB-FA055807E063}" type="presParOf" srcId="{E142F45B-238F-4A64-8329-86E5DEBB6EB8}" destId="{9259F771-F05E-4CA9-9C5B-5EB76AF449CD}" srcOrd="7" destOrd="0" presId="urn:microsoft.com/office/officeart/2018/2/layout/IconCircleList"/>
    <dgm:cxn modelId="{4833724E-B865-4883-A939-ED377400D612}" type="presParOf" srcId="{E142F45B-238F-4A64-8329-86E5DEBB6EB8}" destId="{794BC24E-A19B-4B07-9A79-3775210349BD}" srcOrd="8" destOrd="0" presId="urn:microsoft.com/office/officeart/2018/2/layout/IconCircleList"/>
    <dgm:cxn modelId="{A558C8B9-48C9-4549-A6C0-7C4399E7417E}" type="presParOf" srcId="{794BC24E-A19B-4B07-9A79-3775210349BD}" destId="{93116418-2151-4197-9E23-E952D420FC1A}" srcOrd="0" destOrd="0" presId="urn:microsoft.com/office/officeart/2018/2/layout/IconCircleList"/>
    <dgm:cxn modelId="{F77B2027-7B76-40A8-9432-1887368E429F}" type="presParOf" srcId="{794BC24E-A19B-4B07-9A79-3775210349BD}" destId="{13291A0C-7BCC-4CD2-8A7D-E70DB86C4493}" srcOrd="1" destOrd="0" presId="urn:microsoft.com/office/officeart/2018/2/layout/IconCircleList"/>
    <dgm:cxn modelId="{8FD3E045-A597-4FF2-A586-E5DB7945ADAC}" type="presParOf" srcId="{794BC24E-A19B-4B07-9A79-3775210349BD}" destId="{801D8A97-3B07-4897-BBA7-0F662D822432}" srcOrd="2" destOrd="0" presId="urn:microsoft.com/office/officeart/2018/2/layout/IconCircleList"/>
    <dgm:cxn modelId="{60DE05E0-F453-43C9-AFA9-C4C7443C5F9D}" type="presParOf" srcId="{794BC24E-A19B-4B07-9A79-3775210349BD}" destId="{839D4468-8733-473D-95E8-1D4855E63849}" srcOrd="3" destOrd="0" presId="urn:microsoft.com/office/officeart/2018/2/layout/IconCircleList"/>
    <dgm:cxn modelId="{55BECD7D-B29D-4E5D-B192-8AF801AA717C}" type="presParOf" srcId="{E142F45B-238F-4A64-8329-86E5DEBB6EB8}" destId="{3D5373BC-2CF9-4586-A574-B69957C6B864}" srcOrd="9" destOrd="0" presId="urn:microsoft.com/office/officeart/2018/2/layout/IconCircleList"/>
    <dgm:cxn modelId="{384F588E-EAE3-4131-A17F-2EBF1DD52FB1}" type="presParOf" srcId="{E142F45B-238F-4A64-8329-86E5DEBB6EB8}" destId="{4CA153B1-2448-4E8D-BC40-1C8D4EC18584}" srcOrd="10" destOrd="0" presId="urn:microsoft.com/office/officeart/2018/2/layout/IconCircleList"/>
    <dgm:cxn modelId="{D382DD77-D628-4E08-B8EC-7618A4E64286}" type="presParOf" srcId="{4CA153B1-2448-4E8D-BC40-1C8D4EC18584}" destId="{9047C7CB-C51C-4B3F-BD8F-7E7824090B53}" srcOrd="0" destOrd="0" presId="urn:microsoft.com/office/officeart/2018/2/layout/IconCircleList"/>
    <dgm:cxn modelId="{B00853F7-DEEC-48DE-A7A4-8970BD8AC7AE}" type="presParOf" srcId="{4CA153B1-2448-4E8D-BC40-1C8D4EC18584}" destId="{E468C8E2-7A54-4483-8D94-AE0391672116}" srcOrd="1" destOrd="0" presId="urn:microsoft.com/office/officeart/2018/2/layout/IconCircleList"/>
    <dgm:cxn modelId="{6A6F72EA-CE24-43F9-9833-CF4B2E7D2BC7}" type="presParOf" srcId="{4CA153B1-2448-4E8D-BC40-1C8D4EC18584}" destId="{79DB9E39-AB23-4FC6-AFAF-D4B1981DA911}" srcOrd="2" destOrd="0" presId="urn:microsoft.com/office/officeart/2018/2/layout/IconCircleList"/>
    <dgm:cxn modelId="{69475A63-9E94-4614-A515-DB75600AFCB5}" type="presParOf" srcId="{4CA153B1-2448-4E8D-BC40-1C8D4EC18584}" destId="{2C1C1AD6-C5DD-4C40-A54A-33A6490260C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1EDBD0-5300-4637-9745-CCCDCA2AF5C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0B8D7EA-DBE7-4529-9C34-85C0C79C1791}">
      <dgm:prSet/>
      <dgm:spPr/>
      <dgm:t>
        <a:bodyPr/>
        <a:lstStyle/>
        <a:p>
          <a:pPr>
            <a:defRPr cap="all"/>
          </a:pPr>
          <a:r>
            <a:rPr lang="en-US" b="1" baseline="0"/>
            <a:t>Loading the dataset</a:t>
          </a:r>
          <a:endParaRPr lang="en-US"/>
        </a:p>
      </dgm:t>
    </dgm:pt>
    <dgm:pt modelId="{90238786-4FC3-42E9-B31E-7ADFCB84EDCF}" type="parTrans" cxnId="{FB915968-35DC-44A6-8B7C-662A0B7AD5DD}">
      <dgm:prSet/>
      <dgm:spPr/>
      <dgm:t>
        <a:bodyPr/>
        <a:lstStyle/>
        <a:p>
          <a:endParaRPr lang="en-US"/>
        </a:p>
      </dgm:t>
    </dgm:pt>
    <dgm:pt modelId="{058A0982-356E-4B6F-BC20-3126C09CA2CD}" type="sibTrans" cxnId="{FB915968-35DC-44A6-8B7C-662A0B7AD5DD}">
      <dgm:prSet/>
      <dgm:spPr/>
      <dgm:t>
        <a:bodyPr/>
        <a:lstStyle/>
        <a:p>
          <a:endParaRPr lang="en-US"/>
        </a:p>
      </dgm:t>
    </dgm:pt>
    <dgm:pt modelId="{042C35C9-5C5F-406E-A893-B9A1B16B2ACD}">
      <dgm:prSet/>
      <dgm:spPr/>
      <dgm:t>
        <a:bodyPr/>
        <a:lstStyle/>
        <a:p>
          <a:pPr>
            <a:defRPr cap="all"/>
          </a:pPr>
          <a:r>
            <a:rPr lang="en-US" b="1" baseline="0"/>
            <a:t>Mapping emotions </a:t>
          </a:r>
          <a:endParaRPr lang="en-US"/>
        </a:p>
      </dgm:t>
    </dgm:pt>
    <dgm:pt modelId="{C6147964-B736-4FA5-9D29-C6B5B73B084A}" type="parTrans" cxnId="{FEDF6230-8856-4EC9-8855-10D1729537D6}">
      <dgm:prSet/>
      <dgm:spPr/>
      <dgm:t>
        <a:bodyPr/>
        <a:lstStyle/>
        <a:p>
          <a:endParaRPr lang="en-US"/>
        </a:p>
      </dgm:t>
    </dgm:pt>
    <dgm:pt modelId="{68842B91-9B4D-421C-8C36-229880013A94}" type="sibTrans" cxnId="{FEDF6230-8856-4EC9-8855-10D1729537D6}">
      <dgm:prSet/>
      <dgm:spPr/>
      <dgm:t>
        <a:bodyPr/>
        <a:lstStyle/>
        <a:p>
          <a:endParaRPr lang="en-US"/>
        </a:p>
      </dgm:t>
    </dgm:pt>
    <dgm:pt modelId="{2E550154-4187-49B9-803B-F5B38A1D3016}">
      <dgm:prSet/>
      <dgm:spPr/>
      <dgm:t>
        <a:bodyPr/>
        <a:lstStyle/>
        <a:p>
          <a:pPr>
            <a:defRPr cap="all"/>
          </a:pPr>
          <a:r>
            <a:rPr lang="en-US" b="1" baseline="0"/>
            <a:t>Waveform visualization</a:t>
          </a:r>
          <a:endParaRPr lang="en-US"/>
        </a:p>
      </dgm:t>
    </dgm:pt>
    <dgm:pt modelId="{7933F590-B2BE-4914-A5FB-C2F2EAF20C26}" type="parTrans" cxnId="{9E247CF6-2865-4144-A519-DA189BF99360}">
      <dgm:prSet/>
      <dgm:spPr/>
      <dgm:t>
        <a:bodyPr/>
        <a:lstStyle/>
        <a:p>
          <a:endParaRPr lang="en-US"/>
        </a:p>
      </dgm:t>
    </dgm:pt>
    <dgm:pt modelId="{8F453B4D-4C6C-4F26-9923-EABE4D591DB2}" type="sibTrans" cxnId="{9E247CF6-2865-4144-A519-DA189BF99360}">
      <dgm:prSet/>
      <dgm:spPr/>
      <dgm:t>
        <a:bodyPr/>
        <a:lstStyle/>
        <a:p>
          <a:endParaRPr lang="en-US"/>
        </a:p>
      </dgm:t>
    </dgm:pt>
    <dgm:pt modelId="{A0AD2882-4EAC-45E8-B72D-E51AAA5B12A5}" type="pres">
      <dgm:prSet presAssocID="{881EDBD0-5300-4637-9745-CCCDCA2AF5CF}" presName="root" presStyleCnt="0">
        <dgm:presLayoutVars>
          <dgm:dir/>
          <dgm:resizeHandles val="exact"/>
        </dgm:presLayoutVars>
      </dgm:prSet>
      <dgm:spPr/>
    </dgm:pt>
    <dgm:pt modelId="{F617BAFD-0EAE-4D3A-A8DB-C2E52AFCDB74}" type="pres">
      <dgm:prSet presAssocID="{D0B8D7EA-DBE7-4529-9C34-85C0C79C1791}" presName="compNode" presStyleCnt="0"/>
      <dgm:spPr/>
    </dgm:pt>
    <dgm:pt modelId="{44BF584F-F340-46F2-934F-8123BF133C4F}" type="pres">
      <dgm:prSet presAssocID="{D0B8D7EA-DBE7-4529-9C34-85C0C79C1791}" presName="iconBgRect" presStyleLbl="bgShp" presStyleIdx="0" presStyleCnt="3"/>
      <dgm:spPr/>
    </dgm:pt>
    <dgm:pt modelId="{02F798BB-70C5-4DE5-9894-47E2D3FF3FDB}" type="pres">
      <dgm:prSet presAssocID="{D0B8D7EA-DBE7-4529-9C34-85C0C79C17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3CAFBF8-6DC5-431A-85E1-CEFFA3CAA1D7}" type="pres">
      <dgm:prSet presAssocID="{D0B8D7EA-DBE7-4529-9C34-85C0C79C1791}" presName="spaceRect" presStyleCnt="0"/>
      <dgm:spPr/>
    </dgm:pt>
    <dgm:pt modelId="{29241C47-D4B9-4595-9E3D-472F8E5B7935}" type="pres">
      <dgm:prSet presAssocID="{D0B8D7EA-DBE7-4529-9C34-85C0C79C1791}" presName="textRect" presStyleLbl="revTx" presStyleIdx="0" presStyleCnt="3">
        <dgm:presLayoutVars>
          <dgm:chMax val="1"/>
          <dgm:chPref val="1"/>
        </dgm:presLayoutVars>
      </dgm:prSet>
      <dgm:spPr/>
    </dgm:pt>
    <dgm:pt modelId="{D22684AA-81B0-47F8-B60B-653DE230AA8A}" type="pres">
      <dgm:prSet presAssocID="{058A0982-356E-4B6F-BC20-3126C09CA2CD}" presName="sibTrans" presStyleCnt="0"/>
      <dgm:spPr/>
    </dgm:pt>
    <dgm:pt modelId="{59F741CF-7DD5-4B69-89A1-4F34763133DA}" type="pres">
      <dgm:prSet presAssocID="{042C35C9-5C5F-406E-A893-B9A1B16B2ACD}" presName="compNode" presStyleCnt="0"/>
      <dgm:spPr/>
    </dgm:pt>
    <dgm:pt modelId="{DE189A45-2535-49A5-AA9C-E18DD708DED0}" type="pres">
      <dgm:prSet presAssocID="{042C35C9-5C5F-406E-A893-B9A1B16B2ACD}" presName="iconBgRect" presStyleLbl="bgShp" presStyleIdx="1" presStyleCnt="3"/>
      <dgm:spPr/>
    </dgm:pt>
    <dgm:pt modelId="{9E0E4215-D9A4-49F6-9BB3-834420B49C3F}" type="pres">
      <dgm:prSet presAssocID="{042C35C9-5C5F-406E-A893-B9A1B16B2A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ry Face with No Fill"/>
        </a:ext>
      </dgm:extLst>
    </dgm:pt>
    <dgm:pt modelId="{7F307994-98D3-4F26-A332-E2FF3BD4C869}" type="pres">
      <dgm:prSet presAssocID="{042C35C9-5C5F-406E-A893-B9A1B16B2ACD}" presName="spaceRect" presStyleCnt="0"/>
      <dgm:spPr/>
    </dgm:pt>
    <dgm:pt modelId="{9E95907E-8C6F-44FF-88BC-3AA217238CD3}" type="pres">
      <dgm:prSet presAssocID="{042C35C9-5C5F-406E-A893-B9A1B16B2ACD}" presName="textRect" presStyleLbl="revTx" presStyleIdx="1" presStyleCnt="3">
        <dgm:presLayoutVars>
          <dgm:chMax val="1"/>
          <dgm:chPref val="1"/>
        </dgm:presLayoutVars>
      </dgm:prSet>
      <dgm:spPr/>
    </dgm:pt>
    <dgm:pt modelId="{32D80D10-E424-4202-8063-22E6D5CBE706}" type="pres">
      <dgm:prSet presAssocID="{68842B91-9B4D-421C-8C36-229880013A94}" presName="sibTrans" presStyleCnt="0"/>
      <dgm:spPr/>
    </dgm:pt>
    <dgm:pt modelId="{850656A8-135F-427D-8023-9ECE601642BB}" type="pres">
      <dgm:prSet presAssocID="{2E550154-4187-49B9-803B-F5B38A1D3016}" presName="compNode" presStyleCnt="0"/>
      <dgm:spPr/>
    </dgm:pt>
    <dgm:pt modelId="{BB88F8D9-B852-4ADB-B85C-CEF991338B17}" type="pres">
      <dgm:prSet presAssocID="{2E550154-4187-49B9-803B-F5B38A1D3016}" presName="iconBgRect" presStyleLbl="bgShp" presStyleIdx="2" presStyleCnt="3"/>
      <dgm:spPr/>
    </dgm:pt>
    <dgm:pt modelId="{26BF3F44-D391-4C48-B67F-0858885F4D3F}" type="pres">
      <dgm:prSet presAssocID="{2E550154-4187-49B9-803B-F5B38A1D30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beat"/>
        </a:ext>
      </dgm:extLst>
    </dgm:pt>
    <dgm:pt modelId="{54B7BE46-1B74-4995-B147-CBB9EE457457}" type="pres">
      <dgm:prSet presAssocID="{2E550154-4187-49B9-803B-F5B38A1D3016}" presName="spaceRect" presStyleCnt="0"/>
      <dgm:spPr/>
    </dgm:pt>
    <dgm:pt modelId="{C9F7D992-24EA-4E16-A0A2-25E94B4F5E96}" type="pres">
      <dgm:prSet presAssocID="{2E550154-4187-49B9-803B-F5B38A1D30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EDF6230-8856-4EC9-8855-10D1729537D6}" srcId="{881EDBD0-5300-4637-9745-CCCDCA2AF5CF}" destId="{042C35C9-5C5F-406E-A893-B9A1B16B2ACD}" srcOrd="1" destOrd="0" parTransId="{C6147964-B736-4FA5-9D29-C6B5B73B084A}" sibTransId="{68842B91-9B4D-421C-8C36-229880013A94}"/>
    <dgm:cxn modelId="{89897F5F-4FBC-40FE-8F21-5515404E442A}" type="presOf" srcId="{881EDBD0-5300-4637-9745-CCCDCA2AF5CF}" destId="{A0AD2882-4EAC-45E8-B72D-E51AAA5B12A5}" srcOrd="0" destOrd="0" presId="urn:microsoft.com/office/officeart/2018/5/layout/IconCircleLabelList"/>
    <dgm:cxn modelId="{FB915968-35DC-44A6-8B7C-662A0B7AD5DD}" srcId="{881EDBD0-5300-4637-9745-CCCDCA2AF5CF}" destId="{D0B8D7EA-DBE7-4529-9C34-85C0C79C1791}" srcOrd="0" destOrd="0" parTransId="{90238786-4FC3-42E9-B31E-7ADFCB84EDCF}" sibTransId="{058A0982-356E-4B6F-BC20-3126C09CA2CD}"/>
    <dgm:cxn modelId="{1236FA7E-75FB-4155-A081-0A3E42899FF4}" type="presOf" srcId="{2E550154-4187-49B9-803B-F5B38A1D3016}" destId="{C9F7D992-24EA-4E16-A0A2-25E94B4F5E96}" srcOrd="0" destOrd="0" presId="urn:microsoft.com/office/officeart/2018/5/layout/IconCircleLabelList"/>
    <dgm:cxn modelId="{2A732297-1D9B-43D3-AFB0-B62B6278FCD2}" type="presOf" srcId="{042C35C9-5C5F-406E-A893-B9A1B16B2ACD}" destId="{9E95907E-8C6F-44FF-88BC-3AA217238CD3}" srcOrd="0" destOrd="0" presId="urn:microsoft.com/office/officeart/2018/5/layout/IconCircleLabelList"/>
    <dgm:cxn modelId="{D4F9BBAA-822F-47DD-A51B-F15CABFA14D5}" type="presOf" srcId="{D0B8D7EA-DBE7-4529-9C34-85C0C79C1791}" destId="{29241C47-D4B9-4595-9E3D-472F8E5B7935}" srcOrd="0" destOrd="0" presId="urn:microsoft.com/office/officeart/2018/5/layout/IconCircleLabelList"/>
    <dgm:cxn modelId="{9E247CF6-2865-4144-A519-DA189BF99360}" srcId="{881EDBD0-5300-4637-9745-CCCDCA2AF5CF}" destId="{2E550154-4187-49B9-803B-F5B38A1D3016}" srcOrd="2" destOrd="0" parTransId="{7933F590-B2BE-4914-A5FB-C2F2EAF20C26}" sibTransId="{8F453B4D-4C6C-4F26-9923-EABE4D591DB2}"/>
    <dgm:cxn modelId="{AE7F0854-F962-4B57-9C6B-94FEC595B756}" type="presParOf" srcId="{A0AD2882-4EAC-45E8-B72D-E51AAA5B12A5}" destId="{F617BAFD-0EAE-4D3A-A8DB-C2E52AFCDB74}" srcOrd="0" destOrd="0" presId="urn:microsoft.com/office/officeart/2018/5/layout/IconCircleLabelList"/>
    <dgm:cxn modelId="{971EB7DC-0094-4BF6-95D5-D36609C4D117}" type="presParOf" srcId="{F617BAFD-0EAE-4D3A-A8DB-C2E52AFCDB74}" destId="{44BF584F-F340-46F2-934F-8123BF133C4F}" srcOrd="0" destOrd="0" presId="urn:microsoft.com/office/officeart/2018/5/layout/IconCircleLabelList"/>
    <dgm:cxn modelId="{8A8812DD-32CE-4463-A7DA-1C2BD60C4736}" type="presParOf" srcId="{F617BAFD-0EAE-4D3A-A8DB-C2E52AFCDB74}" destId="{02F798BB-70C5-4DE5-9894-47E2D3FF3FDB}" srcOrd="1" destOrd="0" presId="urn:microsoft.com/office/officeart/2018/5/layout/IconCircleLabelList"/>
    <dgm:cxn modelId="{F4B90818-87D0-4886-8B51-C1BD0B2E91DE}" type="presParOf" srcId="{F617BAFD-0EAE-4D3A-A8DB-C2E52AFCDB74}" destId="{F3CAFBF8-6DC5-431A-85E1-CEFFA3CAA1D7}" srcOrd="2" destOrd="0" presId="urn:microsoft.com/office/officeart/2018/5/layout/IconCircleLabelList"/>
    <dgm:cxn modelId="{7BDFA38A-D61A-4431-A4CD-5C156A8352CD}" type="presParOf" srcId="{F617BAFD-0EAE-4D3A-A8DB-C2E52AFCDB74}" destId="{29241C47-D4B9-4595-9E3D-472F8E5B7935}" srcOrd="3" destOrd="0" presId="urn:microsoft.com/office/officeart/2018/5/layout/IconCircleLabelList"/>
    <dgm:cxn modelId="{36FC203A-3E5A-4630-BB12-6C989587917E}" type="presParOf" srcId="{A0AD2882-4EAC-45E8-B72D-E51AAA5B12A5}" destId="{D22684AA-81B0-47F8-B60B-653DE230AA8A}" srcOrd="1" destOrd="0" presId="urn:microsoft.com/office/officeart/2018/5/layout/IconCircleLabelList"/>
    <dgm:cxn modelId="{A2297D97-7F00-4411-ADA2-1AAA34E0D95D}" type="presParOf" srcId="{A0AD2882-4EAC-45E8-B72D-E51AAA5B12A5}" destId="{59F741CF-7DD5-4B69-89A1-4F34763133DA}" srcOrd="2" destOrd="0" presId="urn:microsoft.com/office/officeart/2018/5/layout/IconCircleLabelList"/>
    <dgm:cxn modelId="{36FC24F2-6370-4D09-B36D-92CA37DD9591}" type="presParOf" srcId="{59F741CF-7DD5-4B69-89A1-4F34763133DA}" destId="{DE189A45-2535-49A5-AA9C-E18DD708DED0}" srcOrd="0" destOrd="0" presId="urn:microsoft.com/office/officeart/2018/5/layout/IconCircleLabelList"/>
    <dgm:cxn modelId="{489E2497-EA7D-421C-BEF6-2DB698D45649}" type="presParOf" srcId="{59F741CF-7DD5-4B69-89A1-4F34763133DA}" destId="{9E0E4215-D9A4-49F6-9BB3-834420B49C3F}" srcOrd="1" destOrd="0" presId="urn:microsoft.com/office/officeart/2018/5/layout/IconCircleLabelList"/>
    <dgm:cxn modelId="{28BC64F7-7256-49A8-B82E-5EBCDCAD06E1}" type="presParOf" srcId="{59F741CF-7DD5-4B69-89A1-4F34763133DA}" destId="{7F307994-98D3-4F26-A332-E2FF3BD4C869}" srcOrd="2" destOrd="0" presId="urn:microsoft.com/office/officeart/2018/5/layout/IconCircleLabelList"/>
    <dgm:cxn modelId="{155664D5-B3BA-4905-9D5A-2FCFD10289CB}" type="presParOf" srcId="{59F741CF-7DD5-4B69-89A1-4F34763133DA}" destId="{9E95907E-8C6F-44FF-88BC-3AA217238CD3}" srcOrd="3" destOrd="0" presId="urn:microsoft.com/office/officeart/2018/5/layout/IconCircleLabelList"/>
    <dgm:cxn modelId="{982BDF44-06CA-40E9-A8DE-7C79C7A17908}" type="presParOf" srcId="{A0AD2882-4EAC-45E8-B72D-E51AAA5B12A5}" destId="{32D80D10-E424-4202-8063-22E6D5CBE706}" srcOrd="3" destOrd="0" presId="urn:microsoft.com/office/officeart/2018/5/layout/IconCircleLabelList"/>
    <dgm:cxn modelId="{702C91F8-483B-4FC9-9EA2-B4C5FDC811B3}" type="presParOf" srcId="{A0AD2882-4EAC-45E8-B72D-E51AAA5B12A5}" destId="{850656A8-135F-427D-8023-9ECE601642BB}" srcOrd="4" destOrd="0" presId="urn:microsoft.com/office/officeart/2018/5/layout/IconCircleLabelList"/>
    <dgm:cxn modelId="{79E3CD6F-BC7C-4F75-80C7-BBDA414B83A0}" type="presParOf" srcId="{850656A8-135F-427D-8023-9ECE601642BB}" destId="{BB88F8D9-B852-4ADB-B85C-CEF991338B17}" srcOrd="0" destOrd="0" presId="urn:microsoft.com/office/officeart/2018/5/layout/IconCircleLabelList"/>
    <dgm:cxn modelId="{35B7D37B-4B06-4D85-BE0B-68D784DAAABA}" type="presParOf" srcId="{850656A8-135F-427D-8023-9ECE601642BB}" destId="{26BF3F44-D391-4C48-B67F-0858885F4D3F}" srcOrd="1" destOrd="0" presId="urn:microsoft.com/office/officeart/2018/5/layout/IconCircleLabelList"/>
    <dgm:cxn modelId="{99A89A4D-F61B-49BB-8987-F423711F1278}" type="presParOf" srcId="{850656A8-135F-427D-8023-9ECE601642BB}" destId="{54B7BE46-1B74-4995-B147-CBB9EE457457}" srcOrd="2" destOrd="0" presId="urn:microsoft.com/office/officeart/2018/5/layout/IconCircleLabelList"/>
    <dgm:cxn modelId="{F209F0E7-337B-49F5-8479-F0708C8857F4}" type="presParOf" srcId="{850656A8-135F-427D-8023-9ECE601642BB}" destId="{C9F7D992-24EA-4E16-A0A2-25E94B4F5E9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BA1D99-19CB-49C6-93EF-4AC4FB79720F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A45AAFA-08AE-4485-B53B-DB4214BEE4B8}">
      <dgm:prSet/>
      <dgm:spPr/>
      <dgm:t>
        <a:bodyPr/>
        <a:lstStyle/>
        <a:p>
          <a:r>
            <a:rPr lang="en-US"/>
            <a:t>Function definition</a:t>
          </a:r>
        </a:p>
      </dgm:t>
    </dgm:pt>
    <dgm:pt modelId="{71EF93FA-9BC5-4993-B80A-ECE540828D1F}" type="parTrans" cxnId="{E84D533B-6A13-423A-80C7-78AAB20FE1FC}">
      <dgm:prSet/>
      <dgm:spPr/>
      <dgm:t>
        <a:bodyPr/>
        <a:lstStyle/>
        <a:p>
          <a:endParaRPr lang="en-US"/>
        </a:p>
      </dgm:t>
    </dgm:pt>
    <dgm:pt modelId="{F6F19707-9830-4107-993B-2164C2602D24}" type="sibTrans" cxnId="{E84D533B-6A13-423A-80C7-78AAB20FE1FC}">
      <dgm:prSet/>
      <dgm:spPr/>
      <dgm:t>
        <a:bodyPr/>
        <a:lstStyle/>
        <a:p>
          <a:endParaRPr lang="en-US"/>
        </a:p>
      </dgm:t>
    </dgm:pt>
    <dgm:pt modelId="{88430133-B91B-4E6C-AC44-6EFACED09B04}">
      <dgm:prSet/>
      <dgm:spPr/>
      <dgm:t>
        <a:bodyPr/>
        <a:lstStyle/>
        <a:p>
          <a:r>
            <a:rPr lang="en-US"/>
            <a:t>Implementation</a:t>
          </a:r>
        </a:p>
      </dgm:t>
    </dgm:pt>
    <dgm:pt modelId="{F1CBFADA-284B-4765-9C32-2D270801FDBB}" type="parTrans" cxnId="{C0E23279-F58F-4946-8DAF-9F2EB7AFA3AE}">
      <dgm:prSet/>
      <dgm:spPr/>
      <dgm:t>
        <a:bodyPr/>
        <a:lstStyle/>
        <a:p>
          <a:endParaRPr lang="en-US"/>
        </a:p>
      </dgm:t>
    </dgm:pt>
    <dgm:pt modelId="{18F4F837-6EF5-4F5B-9551-7389FA138942}" type="sibTrans" cxnId="{C0E23279-F58F-4946-8DAF-9F2EB7AFA3AE}">
      <dgm:prSet/>
      <dgm:spPr/>
      <dgm:t>
        <a:bodyPr/>
        <a:lstStyle/>
        <a:p>
          <a:endParaRPr lang="en-US"/>
        </a:p>
      </dgm:t>
    </dgm:pt>
    <dgm:pt modelId="{51793F8D-89CF-4F8D-87CE-9E1FDD54605A}">
      <dgm:prSet/>
      <dgm:spPr/>
      <dgm:t>
        <a:bodyPr/>
        <a:lstStyle/>
        <a:p>
          <a:r>
            <a:rPr lang="en-US"/>
            <a:t>Result</a:t>
          </a:r>
        </a:p>
      </dgm:t>
    </dgm:pt>
    <dgm:pt modelId="{34045A61-D640-4ED6-A0BF-7F20D54261F4}" type="parTrans" cxnId="{4B897A34-7CAB-48AB-9142-80C5405C5522}">
      <dgm:prSet/>
      <dgm:spPr/>
      <dgm:t>
        <a:bodyPr/>
        <a:lstStyle/>
        <a:p>
          <a:endParaRPr lang="en-US"/>
        </a:p>
      </dgm:t>
    </dgm:pt>
    <dgm:pt modelId="{47169944-CD8F-4263-848C-FB0866F87A18}" type="sibTrans" cxnId="{4B897A34-7CAB-48AB-9142-80C5405C5522}">
      <dgm:prSet/>
      <dgm:spPr/>
      <dgm:t>
        <a:bodyPr/>
        <a:lstStyle/>
        <a:p>
          <a:endParaRPr lang="en-US"/>
        </a:p>
      </dgm:t>
    </dgm:pt>
    <dgm:pt modelId="{DAD70B75-5D4F-414F-8044-C1A1A3393F51}" type="pres">
      <dgm:prSet presAssocID="{E3BA1D99-19CB-49C6-93EF-4AC4FB79720F}" presName="root" presStyleCnt="0">
        <dgm:presLayoutVars>
          <dgm:dir/>
          <dgm:resizeHandles val="exact"/>
        </dgm:presLayoutVars>
      </dgm:prSet>
      <dgm:spPr/>
    </dgm:pt>
    <dgm:pt modelId="{E2856523-3893-4F33-A67C-EB156EFFDF82}" type="pres">
      <dgm:prSet presAssocID="{AA45AAFA-08AE-4485-B53B-DB4214BEE4B8}" presName="compNode" presStyleCnt="0"/>
      <dgm:spPr/>
    </dgm:pt>
    <dgm:pt modelId="{A44584B7-0F28-4771-B616-344AADE94AE4}" type="pres">
      <dgm:prSet presAssocID="{AA45AAFA-08AE-4485-B53B-DB4214BEE4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FA5ECC1-D311-43FC-876B-4070A7347CA5}" type="pres">
      <dgm:prSet presAssocID="{AA45AAFA-08AE-4485-B53B-DB4214BEE4B8}" presName="spaceRect" presStyleCnt="0"/>
      <dgm:spPr/>
    </dgm:pt>
    <dgm:pt modelId="{DB2DA3D1-0900-409E-A9B6-B8441F76F0F0}" type="pres">
      <dgm:prSet presAssocID="{AA45AAFA-08AE-4485-B53B-DB4214BEE4B8}" presName="textRect" presStyleLbl="revTx" presStyleIdx="0" presStyleCnt="3">
        <dgm:presLayoutVars>
          <dgm:chMax val="1"/>
          <dgm:chPref val="1"/>
        </dgm:presLayoutVars>
      </dgm:prSet>
      <dgm:spPr/>
    </dgm:pt>
    <dgm:pt modelId="{C0F20A84-EF73-40B6-913B-4D72F058F634}" type="pres">
      <dgm:prSet presAssocID="{F6F19707-9830-4107-993B-2164C2602D24}" presName="sibTrans" presStyleCnt="0"/>
      <dgm:spPr/>
    </dgm:pt>
    <dgm:pt modelId="{718BB751-7A4E-4179-9BA1-12322D95469B}" type="pres">
      <dgm:prSet presAssocID="{88430133-B91B-4E6C-AC44-6EFACED09B04}" presName="compNode" presStyleCnt="0"/>
      <dgm:spPr/>
    </dgm:pt>
    <dgm:pt modelId="{7A1BB2E6-74D2-467E-ABCF-CB80E4DB0CD8}" type="pres">
      <dgm:prSet presAssocID="{88430133-B91B-4E6C-AC44-6EFACED09B0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EB6D9533-1301-4456-88DE-890CD3B6529B}" type="pres">
      <dgm:prSet presAssocID="{88430133-B91B-4E6C-AC44-6EFACED09B04}" presName="spaceRect" presStyleCnt="0"/>
      <dgm:spPr/>
    </dgm:pt>
    <dgm:pt modelId="{A12FB44B-9CB9-4A43-A77C-0382597E617E}" type="pres">
      <dgm:prSet presAssocID="{88430133-B91B-4E6C-AC44-6EFACED09B04}" presName="textRect" presStyleLbl="revTx" presStyleIdx="1" presStyleCnt="3">
        <dgm:presLayoutVars>
          <dgm:chMax val="1"/>
          <dgm:chPref val="1"/>
        </dgm:presLayoutVars>
      </dgm:prSet>
      <dgm:spPr/>
    </dgm:pt>
    <dgm:pt modelId="{7A8C3D34-6510-4305-B5FC-8E6496DEC82F}" type="pres">
      <dgm:prSet presAssocID="{18F4F837-6EF5-4F5B-9551-7389FA138942}" presName="sibTrans" presStyleCnt="0"/>
      <dgm:spPr/>
    </dgm:pt>
    <dgm:pt modelId="{72089EBD-B2C8-492E-94DB-DAE663EADDB6}" type="pres">
      <dgm:prSet presAssocID="{51793F8D-89CF-4F8D-87CE-9E1FDD54605A}" presName="compNode" presStyleCnt="0"/>
      <dgm:spPr/>
    </dgm:pt>
    <dgm:pt modelId="{7F16FEE0-7067-4338-9CFA-DF77360CD046}" type="pres">
      <dgm:prSet presAssocID="{51793F8D-89CF-4F8D-87CE-9E1FDD5460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2C9F5425-0DF8-42A2-82F9-73EDA4A74B79}" type="pres">
      <dgm:prSet presAssocID="{51793F8D-89CF-4F8D-87CE-9E1FDD54605A}" presName="spaceRect" presStyleCnt="0"/>
      <dgm:spPr/>
    </dgm:pt>
    <dgm:pt modelId="{A852BC8D-79A5-4CA6-93DD-6BDD027D73DF}" type="pres">
      <dgm:prSet presAssocID="{51793F8D-89CF-4F8D-87CE-9E1FDD54605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25EAA27-B091-49EB-BE3D-E1D8987B56A4}" type="presOf" srcId="{88430133-B91B-4E6C-AC44-6EFACED09B04}" destId="{A12FB44B-9CB9-4A43-A77C-0382597E617E}" srcOrd="0" destOrd="0" presId="urn:microsoft.com/office/officeart/2018/2/layout/IconLabelList"/>
    <dgm:cxn modelId="{4B897A34-7CAB-48AB-9142-80C5405C5522}" srcId="{E3BA1D99-19CB-49C6-93EF-4AC4FB79720F}" destId="{51793F8D-89CF-4F8D-87CE-9E1FDD54605A}" srcOrd="2" destOrd="0" parTransId="{34045A61-D640-4ED6-A0BF-7F20D54261F4}" sibTransId="{47169944-CD8F-4263-848C-FB0866F87A18}"/>
    <dgm:cxn modelId="{E84D533B-6A13-423A-80C7-78AAB20FE1FC}" srcId="{E3BA1D99-19CB-49C6-93EF-4AC4FB79720F}" destId="{AA45AAFA-08AE-4485-B53B-DB4214BEE4B8}" srcOrd="0" destOrd="0" parTransId="{71EF93FA-9BC5-4993-B80A-ECE540828D1F}" sibTransId="{F6F19707-9830-4107-993B-2164C2602D24}"/>
    <dgm:cxn modelId="{C0E23279-F58F-4946-8DAF-9F2EB7AFA3AE}" srcId="{E3BA1D99-19CB-49C6-93EF-4AC4FB79720F}" destId="{88430133-B91B-4E6C-AC44-6EFACED09B04}" srcOrd="1" destOrd="0" parTransId="{F1CBFADA-284B-4765-9C32-2D270801FDBB}" sibTransId="{18F4F837-6EF5-4F5B-9551-7389FA138942}"/>
    <dgm:cxn modelId="{C7CB3B8B-E7FF-4CB3-A984-D1DDC0BE927F}" type="presOf" srcId="{51793F8D-89CF-4F8D-87CE-9E1FDD54605A}" destId="{A852BC8D-79A5-4CA6-93DD-6BDD027D73DF}" srcOrd="0" destOrd="0" presId="urn:microsoft.com/office/officeart/2018/2/layout/IconLabelList"/>
    <dgm:cxn modelId="{F1A2948D-D572-43C1-B2F6-528747647EB3}" type="presOf" srcId="{E3BA1D99-19CB-49C6-93EF-4AC4FB79720F}" destId="{DAD70B75-5D4F-414F-8044-C1A1A3393F51}" srcOrd="0" destOrd="0" presId="urn:microsoft.com/office/officeart/2018/2/layout/IconLabelList"/>
    <dgm:cxn modelId="{74DFFAD9-DC17-4B5A-91E9-A24221C80B80}" type="presOf" srcId="{AA45AAFA-08AE-4485-B53B-DB4214BEE4B8}" destId="{DB2DA3D1-0900-409E-A9B6-B8441F76F0F0}" srcOrd="0" destOrd="0" presId="urn:microsoft.com/office/officeart/2018/2/layout/IconLabelList"/>
    <dgm:cxn modelId="{1ED1E02C-2A9C-413A-80D4-786C302FE952}" type="presParOf" srcId="{DAD70B75-5D4F-414F-8044-C1A1A3393F51}" destId="{E2856523-3893-4F33-A67C-EB156EFFDF82}" srcOrd="0" destOrd="0" presId="urn:microsoft.com/office/officeart/2018/2/layout/IconLabelList"/>
    <dgm:cxn modelId="{305637DD-5D6C-4325-96BB-54D439EB71B9}" type="presParOf" srcId="{E2856523-3893-4F33-A67C-EB156EFFDF82}" destId="{A44584B7-0F28-4771-B616-344AADE94AE4}" srcOrd="0" destOrd="0" presId="urn:microsoft.com/office/officeart/2018/2/layout/IconLabelList"/>
    <dgm:cxn modelId="{2AC972D9-47A6-4839-B233-00BCC429AEE2}" type="presParOf" srcId="{E2856523-3893-4F33-A67C-EB156EFFDF82}" destId="{DFA5ECC1-D311-43FC-876B-4070A7347CA5}" srcOrd="1" destOrd="0" presId="urn:microsoft.com/office/officeart/2018/2/layout/IconLabelList"/>
    <dgm:cxn modelId="{82EC836F-8BBB-4BB8-9F3A-9A53D9C68345}" type="presParOf" srcId="{E2856523-3893-4F33-A67C-EB156EFFDF82}" destId="{DB2DA3D1-0900-409E-A9B6-B8441F76F0F0}" srcOrd="2" destOrd="0" presId="urn:microsoft.com/office/officeart/2018/2/layout/IconLabelList"/>
    <dgm:cxn modelId="{13C7A7C5-8C20-4565-AA1E-634A5B9D5E85}" type="presParOf" srcId="{DAD70B75-5D4F-414F-8044-C1A1A3393F51}" destId="{C0F20A84-EF73-40B6-913B-4D72F058F634}" srcOrd="1" destOrd="0" presId="urn:microsoft.com/office/officeart/2018/2/layout/IconLabelList"/>
    <dgm:cxn modelId="{5EE9DC93-FCCC-4203-B6E7-E5049DE0F347}" type="presParOf" srcId="{DAD70B75-5D4F-414F-8044-C1A1A3393F51}" destId="{718BB751-7A4E-4179-9BA1-12322D95469B}" srcOrd="2" destOrd="0" presId="urn:microsoft.com/office/officeart/2018/2/layout/IconLabelList"/>
    <dgm:cxn modelId="{3FA800D6-8AA5-4CF1-95F6-D1BB596DF233}" type="presParOf" srcId="{718BB751-7A4E-4179-9BA1-12322D95469B}" destId="{7A1BB2E6-74D2-467E-ABCF-CB80E4DB0CD8}" srcOrd="0" destOrd="0" presId="urn:microsoft.com/office/officeart/2018/2/layout/IconLabelList"/>
    <dgm:cxn modelId="{B814B603-9E59-42B6-BBEF-953712818333}" type="presParOf" srcId="{718BB751-7A4E-4179-9BA1-12322D95469B}" destId="{EB6D9533-1301-4456-88DE-890CD3B6529B}" srcOrd="1" destOrd="0" presId="urn:microsoft.com/office/officeart/2018/2/layout/IconLabelList"/>
    <dgm:cxn modelId="{D6122D89-9092-48CF-87C2-83D6317032A6}" type="presParOf" srcId="{718BB751-7A4E-4179-9BA1-12322D95469B}" destId="{A12FB44B-9CB9-4A43-A77C-0382597E617E}" srcOrd="2" destOrd="0" presId="urn:microsoft.com/office/officeart/2018/2/layout/IconLabelList"/>
    <dgm:cxn modelId="{56522CCE-FE48-49A3-A1EF-443545670A90}" type="presParOf" srcId="{DAD70B75-5D4F-414F-8044-C1A1A3393F51}" destId="{7A8C3D34-6510-4305-B5FC-8E6496DEC82F}" srcOrd="3" destOrd="0" presId="urn:microsoft.com/office/officeart/2018/2/layout/IconLabelList"/>
    <dgm:cxn modelId="{9FB4F682-978F-45E2-9674-FF12C98291AB}" type="presParOf" srcId="{DAD70B75-5D4F-414F-8044-C1A1A3393F51}" destId="{72089EBD-B2C8-492E-94DB-DAE663EADDB6}" srcOrd="4" destOrd="0" presId="urn:microsoft.com/office/officeart/2018/2/layout/IconLabelList"/>
    <dgm:cxn modelId="{824EE17C-1265-482B-B232-C9365B05AD4A}" type="presParOf" srcId="{72089EBD-B2C8-492E-94DB-DAE663EADDB6}" destId="{7F16FEE0-7067-4338-9CFA-DF77360CD046}" srcOrd="0" destOrd="0" presId="urn:microsoft.com/office/officeart/2018/2/layout/IconLabelList"/>
    <dgm:cxn modelId="{5E0F95BD-AF59-45D2-97D6-578A4C868D71}" type="presParOf" srcId="{72089EBD-B2C8-492E-94DB-DAE663EADDB6}" destId="{2C9F5425-0DF8-42A2-82F9-73EDA4A74B79}" srcOrd="1" destOrd="0" presId="urn:microsoft.com/office/officeart/2018/2/layout/IconLabelList"/>
    <dgm:cxn modelId="{735781C4-73E2-4371-9661-1053D9ADE032}" type="presParOf" srcId="{72089EBD-B2C8-492E-94DB-DAE663EADDB6}" destId="{A852BC8D-79A5-4CA6-93DD-6BDD027D73D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968A74-2CCC-419C-B332-747751D5D321}" type="doc">
      <dgm:prSet loTypeId="urn:microsoft.com/office/officeart/2005/8/layout/vProcess5" loCatId="process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B86172C7-2F31-4841-99D6-0E2AB4344F94}">
      <dgm:prSet/>
      <dgm:spPr/>
      <dgm:t>
        <a:bodyPr/>
        <a:lstStyle/>
        <a:p>
          <a:r>
            <a:rPr lang="en-US"/>
            <a:t>Feature conversion </a:t>
          </a:r>
        </a:p>
      </dgm:t>
    </dgm:pt>
    <dgm:pt modelId="{BD26780E-7729-4977-A0CD-693FA7EFCCCF}" type="parTrans" cxnId="{F04504D0-8345-49B1-B839-34F07BCB3717}">
      <dgm:prSet/>
      <dgm:spPr/>
      <dgm:t>
        <a:bodyPr/>
        <a:lstStyle/>
        <a:p>
          <a:endParaRPr lang="en-US"/>
        </a:p>
      </dgm:t>
    </dgm:pt>
    <dgm:pt modelId="{5CF194CD-6240-4CEB-AB7B-A92B8A840F5F}" type="sibTrans" cxnId="{F04504D0-8345-49B1-B839-34F07BCB3717}">
      <dgm:prSet/>
      <dgm:spPr/>
      <dgm:t>
        <a:bodyPr/>
        <a:lstStyle/>
        <a:p>
          <a:endParaRPr lang="en-US"/>
        </a:p>
      </dgm:t>
    </dgm:pt>
    <dgm:pt modelId="{324476FD-8E20-4B7F-852C-807BAA4DE5B7}">
      <dgm:prSet/>
      <dgm:spPr/>
      <dgm:t>
        <a:bodyPr/>
        <a:lstStyle/>
        <a:p>
          <a:r>
            <a:rPr lang="en-US"/>
            <a:t>Label encoding</a:t>
          </a:r>
        </a:p>
      </dgm:t>
    </dgm:pt>
    <dgm:pt modelId="{C4360630-1F41-4224-B327-8A72FCE65906}" type="parTrans" cxnId="{4E54FF84-5E2D-4A2A-802D-29B09484C3D7}">
      <dgm:prSet/>
      <dgm:spPr/>
      <dgm:t>
        <a:bodyPr/>
        <a:lstStyle/>
        <a:p>
          <a:endParaRPr lang="en-US"/>
        </a:p>
      </dgm:t>
    </dgm:pt>
    <dgm:pt modelId="{97298C9A-050F-4DF7-B5C5-52310D6948EC}" type="sibTrans" cxnId="{4E54FF84-5E2D-4A2A-802D-29B09484C3D7}">
      <dgm:prSet/>
      <dgm:spPr/>
      <dgm:t>
        <a:bodyPr/>
        <a:lstStyle/>
        <a:p>
          <a:endParaRPr lang="en-US"/>
        </a:p>
      </dgm:t>
    </dgm:pt>
    <dgm:pt modelId="{78005E53-E47A-4B99-8AE5-22A8230B1EB1}">
      <dgm:prSet/>
      <dgm:spPr/>
      <dgm:t>
        <a:bodyPr/>
        <a:lstStyle/>
        <a:p>
          <a:r>
            <a:rPr lang="en-US"/>
            <a:t>Separation of features and labels</a:t>
          </a:r>
        </a:p>
      </dgm:t>
    </dgm:pt>
    <dgm:pt modelId="{09E36430-E36C-4F83-9390-016ABF3DB62F}" type="parTrans" cxnId="{59563B1E-98BD-4FEC-9B1C-0490928BB926}">
      <dgm:prSet/>
      <dgm:spPr/>
      <dgm:t>
        <a:bodyPr/>
        <a:lstStyle/>
        <a:p>
          <a:endParaRPr lang="en-US"/>
        </a:p>
      </dgm:t>
    </dgm:pt>
    <dgm:pt modelId="{C80A5A76-F937-4C4E-846A-45D0C315464D}" type="sibTrans" cxnId="{59563B1E-98BD-4FEC-9B1C-0490928BB926}">
      <dgm:prSet/>
      <dgm:spPr/>
      <dgm:t>
        <a:bodyPr/>
        <a:lstStyle/>
        <a:p>
          <a:endParaRPr lang="en-US"/>
        </a:p>
      </dgm:t>
    </dgm:pt>
    <dgm:pt modelId="{E8AABAF5-FCDB-4B0C-A394-FE01624B4CD2}">
      <dgm:prSet/>
      <dgm:spPr/>
      <dgm:t>
        <a:bodyPr/>
        <a:lstStyle/>
        <a:p>
          <a:r>
            <a:rPr lang="en-US"/>
            <a:t>Train-test split</a:t>
          </a:r>
        </a:p>
      </dgm:t>
    </dgm:pt>
    <dgm:pt modelId="{1B5A31AC-6176-4C05-9A3D-214F5650921E}" type="parTrans" cxnId="{2A96A7E5-8A45-498B-BFF6-D5A720BB3242}">
      <dgm:prSet/>
      <dgm:spPr/>
      <dgm:t>
        <a:bodyPr/>
        <a:lstStyle/>
        <a:p>
          <a:endParaRPr lang="en-US"/>
        </a:p>
      </dgm:t>
    </dgm:pt>
    <dgm:pt modelId="{3B91CDCC-2605-4186-8675-24A2482D1A2E}" type="sibTrans" cxnId="{2A96A7E5-8A45-498B-BFF6-D5A720BB3242}">
      <dgm:prSet/>
      <dgm:spPr/>
      <dgm:t>
        <a:bodyPr/>
        <a:lstStyle/>
        <a:p>
          <a:endParaRPr lang="en-US"/>
        </a:p>
      </dgm:t>
    </dgm:pt>
    <dgm:pt modelId="{A2E1CBD5-7E28-45BF-A07D-105C8AF1E26A}">
      <dgm:prSet/>
      <dgm:spPr/>
      <dgm:t>
        <a:bodyPr/>
        <a:lstStyle/>
        <a:p>
          <a:r>
            <a:rPr lang="en-US"/>
            <a:t>Normalization process</a:t>
          </a:r>
        </a:p>
      </dgm:t>
    </dgm:pt>
    <dgm:pt modelId="{5D29C9A9-B864-4F0D-8556-C7B95F24B73F}" type="parTrans" cxnId="{D68C697C-DD00-4F0B-BEAF-54CC3FB4864A}">
      <dgm:prSet/>
      <dgm:spPr/>
      <dgm:t>
        <a:bodyPr/>
        <a:lstStyle/>
        <a:p>
          <a:endParaRPr lang="en-US"/>
        </a:p>
      </dgm:t>
    </dgm:pt>
    <dgm:pt modelId="{A5B8855B-0C81-423E-80C7-6276C8B65299}" type="sibTrans" cxnId="{D68C697C-DD00-4F0B-BEAF-54CC3FB4864A}">
      <dgm:prSet/>
      <dgm:spPr/>
      <dgm:t>
        <a:bodyPr/>
        <a:lstStyle/>
        <a:p>
          <a:endParaRPr lang="en-US"/>
        </a:p>
      </dgm:t>
    </dgm:pt>
    <dgm:pt modelId="{6DD3A0C8-C7F2-4745-9FBE-F15DCA00E691}" type="pres">
      <dgm:prSet presAssocID="{C5968A74-2CCC-419C-B332-747751D5D321}" presName="outerComposite" presStyleCnt="0">
        <dgm:presLayoutVars>
          <dgm:chMax val="5"/>
          <dgm:dir/>
          <dgm:resizeHandles val="exact"/>
        </dgm:presLayoutVars>
      </dgm:prSet>
      <dgm:spPr/>
    </dgm:pt>
    <dgm:pt modelId="{41B2E456-DF6D-480E-BD6B-2D36D4FE0F0E}" type="pres">
      <dgm:prSet presAssocID="{C5968A74-2CCC-419C-B332-747751D5D321}" presName="dummyMaxCanvas" presStyleCnt="0">
        <dgm:presLayoutVars/>
      </dgm:prSet>
      <dgm:spPr/>
    </dgm:pt>
    <dgm:pt modelId="{6FBAF62F-B2D2-4187-AC62-1A0C67539732}" type="pres">
      <dgm:prSet presAssocID="{C5968A74-2CCC-419C-B332-747751D5D321}" presName="FiveNodes_1" presStyleLbl="node1" presStyleIdx="0" presStyleCnt="5">
        <dgm:presLayoutVars>
          <dgm:bulletEnabled val="1"/>
        </dgm:presLayoutVars>
      </dgm:prSet>
      <dgm:spPr/>
    </dgm:pt>
    <dgm:pt modelId="{9727FEA7-6ADF-42CE-8395-F3E32E2E6BB1}" type="pres">
      <dgm:prSet presAssocID="{C5968A74-2CCC-419C-B332-747751D5D321}" presName="FiveNodes_2" presStyleLbl="node1" presStyleIdx="1" presStyleCnt="5">
        <dgm:presLayoutVars>
          <dgm:bulletEnabled val="1"/>
        </dgm:presLayoutVars>
      </dgm:prSet>
      <dgm:spPr/>
    </dgm:pt>
    <dgm:pt modelId="{D41E20AC-7155-4158-8240-2D6F342CF0D4}" type="pres">
      <dgm:prSet presAssocID="{C5968A74-2CCC-419C-B332-747751D5D321}" presName="FiveNodes_3" presStyleLbl="node1" presStyleIdx="2" presStyleCnt="5">
        <dgm:presLayoutVars>
          <dgm:bulletEnabled val="1"/>
        </dgm:presLayoutVars>
      </dgm:prSet>
      <dgm:spPr/>
    </dgm:pt>
    <dgm:pt modelId="{566D8D24-C4FE-448A-98E7-6164FB17442F}" type="pres">
      <dgm:prSet presAssocID="{C5968A74-2CCC-419C-B332-747751D5D321}" presName="FiveNodes_4" presStyleLbl="node1" presStyleIdx="3" presStyleCnt="5">
        <dgm:presLayoutVars>
          <dgm:bulletEnabled val="1"/>
        </dgm:presLayoutVars>
      </dgm:prSet>
      <dgm:spPr/>
    </dgm:pt>
    <dgm:pt modelId="{26D5C9AA-727A-41E6-9EB1-0A10D1469AD5}" type="pres">
      <dgm:prSet presAssocID="{C5968A74-2CCC-419C-B332-747751D5D321}" presName="FiveNodes_5" presStyleLbl="node1" presStyleIdx="4" presStyleCnt="5">
        <dgm:presLayoutVars>
          <dgm:bulletEnabled val="1"/>
        </dgm:presLayoutVars>
      </dgm:prSet>
      <dgm:spPr/>
    </dgm:pt>
    <dgm:pt modelId="{2B1D2910-949C-4CF8-86E6-E66111BE81D8}" type="pres">
      <dgm:prSet presAssocID="{C5968A74-2CCC-419C-B332-747751D5D321}" presName="FiveConn_1-2" presStyleLbl="fgAccFollowNode1" presStyleIdx="0" presStyleCnt="4">
        <dgm:presLayoutVars>
          <dgm:bulletEnabled val="1"/>
        </dgm:presLayoutVars>
      </dgm:prSet>
      <dgm:spPr/>
    </dgm:pt>
    <dgm:pt modelId="{3EB4CD14-05C4-42CB-A0AC-F79849A62459}" type="pres">
      <dgm:prSet presAssocID="{C5968A74-2CCC-419C-B332-747751D5D321}" presName="FiveConn_2-3" presStyleLbl="fgAccFollowNode1" presStyleIdx="1" presStyleCnt="4">
        <dgm:presLayoutVars>
          <dgm:bulletEnabled val="1"/>
        </dgm:presLayoutVars>
      </dgm:prSet>
      <dgm:spPr/>
    </dgm:pt>
    <dgm:pt modelId="{77EDE97A-89B6-4EC5-BE30-F2125DBD01E5}" type="pres">
      <dgm:prSet presAssocID="{C5968A74-2CCC-419C-B332-747751D5D321}" presName="FiveConn_3-4" presStyleLbl="fgAccFollowNode1" presStyleIdx="2" presStyleCnt="4">
        <dgm:presLayoutVars>
          <dgm:bulletEnabled val="1"/>
        </dgm:presLayoutVars>
      </dgm:prSet>
      <dgm:spPr/>
    </dgm:pt>
    <dgm:pt modelId="{22FC03A3-8B86-4CE2-9A6C-731E1EB1223D}" type="pres">
      <dgm:prSet presAssocID="{C5968A74-2CCC-419C-B332-747751D5D321}" presName="FiveConn_4-5" presStyleLbl="fgAccFollowNode1" presStyleIdx="3" presStyleCnt="4">
        <dgm:presLayoutVars>
          <dgm:bulletEnabled val="1"/>
        </dgm:presLayoutVars>
      </dgm:prSet>
      <dgm:spPr/>
    </dgm:pt>
    <dgm:pt modelId="{3CF844D5-107F-4EA6-8ECA-9148964D6797}" type="pres">
      <dgm:prSet presAssocID="{C5968A74-2CCC-419C-B332-747751D5D321}" presName="FiveNodes_1_text" presStyleLbl="node1" presStyleIdx="4" presStyleCnt="5">
        <dgm:presLayoutVars>
          <dgm:bulletEnabled val="1"/>
        </dgm:presLayoutVars>
      </dgm:prSet>
      <dgm:spPr/>
    </dgm:pt>
    <dgm:pt modelId="{054537F7-676D-409D-82CC-45DFF319AB64}" type="pres">
      <dgm:prSet presAssocID="{C5968A74-2CCC-419C-B332-747751D5D321}" presName="FiveNodes_2_text" presStyleLbl="node1" presStyleIdx="4" presStyleCnt="5">
        <dgm:presLayoutVars>
          <dgm:bulletEnabled val="1"/>
        </dgm:presLayoutVars>
      </dgm:prSet>
      <dgm:spPr/>
    </dgm:pt>
    <dgm:pt modelId="{B8A5D52A-A780-41F7-B100-134078574CD4}" type="pres">
      <dgm:prSet presAssocID="{C5968A74-2CCC-419C-B332-747751D5D321}" presName="FiveNodes_3_text" presStyleLbl="node1" presStyleIdx="4" presStyleCnt="5">
        <dgm:presLayoutVars>
          <dgm:bulletEnabled val="1"/>
        </dgm:presLayoutVars>
      </dgm:prSet>
      <dgm:spPr/>
    </dgm:pt>
    <dgm:pt modelId="{08E2C8A8-EC69-4CD2-8326-9BF46A9CFA5F}" type="pres">
      <dgm:prSet presAssocID="{C5968A74-2CCC-419C-B332-747751D5D321}" presName="FiveNodes_4_text" presStyleLbl="node1" presStyleIdx="4" presStyleCnt="5">
        <dgm:presLayoutVars>
          <dgm:bulletEnabled val="1"/>
        </dgm:presLayoutVars>
      </dgm:prSet>
      <dgm:spPr/>
    </dgm:pt>
    <dgm:pt modelId="{9A7D45D2-A581-4A9C-AD97-0D9DE03D56C0}" type="pres">
      <dgm:prSet presAssocID="{C5968A74-2CCC-419C-B332-747751D5D32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3E87501-6645-4874-94F8-0EF8B71ED18B}" type="presOf" srcId="{3B91CDCC-2605-4186-8675-24A2482D1A2E}" destId="{22FC03A3-8B86-4CE2-9A6C-731E1EB1223D}" srcOrd="0" destOrd="0" presId="urn:microsoft.com/office/officeart/2005/8/layout/vProcess5"/>
    <dgm:cxn modelId="{59563B1E-98BD-4FEC-9B1C-0490928BB926}" srcId="{C5968A74-2CCC-419C-B332-747751D5D321}" destId="{78005E53-E47A-4B99-8AE5-22A8230B1EB1}" srcOrd="2" destOrd="0" parTransId="{09E36430-E36C-4F83-9390-016ABF3DB62F}" sibTransId="{C80A5A76-F937-4C4E-846A-45D0C315464D}"/>
    <dgm:cxn modelId="{460C043F-8D03-4C89-8FBE-28A492D79A58}" type="presOf" srcId="{C80A5A76-F937-4C4E-846A-45D0C315464D}" destId="{77EDE97A-89B6-4EC5-BE30-F2125DBD01E5}" srcOrd="0" destOrd="0" presId="urn:microsoft.com/office/officeart/2005/8/layout/vProcess5"/>
    <dgm:cxn modelId="{B8C74B68-9787-4D0E-AD8F-3A10C7F2DEF9}" type="presOf" srcId="{A2E1CBD5-7E28-45BF-A07D-105C8AF1E26A}" destId="{26D5C9AA-727A-41E6-9EB1-0A10D1469AD5}" srcOrd="0" destOrd="0" presId="urn:microsoft.com/office/officeart/2005/8/layout/vProcess5"/>
    <dgm:cxn modelId="{18A50A4C-B63B-4EB1-9CAE-C401D047704C}" type="presOf" srcId="{97298C9A-050F-4DF7-B5C5-52310D6948EC}" destId="{3EB4CD14-05C4-42CB-A0AC-F79849A62459}" srcOrd="0" destOrd="0" presId="urn:microsoft.com/office/officeart/2005/8/layout/vProcess5"/>
    <dgm:cxn modelId="{F720895A-C7AD-4964-A44C-2A7E798D33FD}" type="presOf" srcId="{A2E1CBD5-7E28-45BF-A07D-105C8AF1E26A}" destId="{9A7D45D2-A581-4A9C-AD97-0D9DE03D56C0}" srcOrd="1" destOrd="0" presId="urn:microsoft.com/office/officeart/2005/8/layout/vProcess5"/>
    <dgm:cxn modelId="{D68C697C-DD00-4F0B-BEAF-54CC3FB4864A}" srcId="{C5968A74-2CCC-419C-B332-747751D5D321}" destId="{A2E1CBD5-7E28-45BF-A07D-105C8AF1E26A}" srcOrd="4" destOrd="0" parTransId="{5D29C9A9-B864-4F0D-8556-C7B95F24B73F}" sibTransId="{A5B8855B-0C81-423E-80C7-6276C8B65299}"/>
    <dgm:cxn modelId="{2F8A347D-780A-4EB6-93BD-DA42CFAEE54C}" type="presOf" srcId="{324476FD-8E20-4B7F-852C-807BAA4DE5B7}" destId="{9727FEA7-6ADF-42CE-8395-F3E32E2E6BB1}" srcOrd="0" destOrd="0" presId="urn:microsoft.com/office/officeart/2005/8/layout/vProcess5"/>
    <dgm:cxn modelId="{11DA397E-B582-4026-B60A-83104B2034A2}" type="presOf" srcId="{B86172C7-2F31-4841-99D6-0E2AB4344F94}" destId="{3CF844D5-107F-4EA6-8ECA-9148964D6797}" srcOrd="1" destOrd="0" presId="urn:microsoft.com/office/officeart/2005/8/layout/vProcess5"/>
    <dgm:cxn modelId="{4E54FF84-5E2D-4A2A-802D-29B09484C3D7}" srcId="{C5968A74-2CCC-419C-B332-747751D5D321}" destId="{324476FD-8E20-4B7F-852C-807BAA4DE5B7}" srcOrd="1" destOrd="0" parTransId="{C4360630-1F41-4224-B327-8A72FCE65906}" sibTransId="{97298C9A-050F-4DF7-B5C5-52310D6948EC}"/>
    <dgm:cxn modelId="{8F01588A-67EE-42B9-9B05-174424F227D7}" type="presOf" srcId="{78005E53-E47A-4B99-8AE5-22A8230B1EB1}" destId="{D41E20AC-7155-4158-8240-2D6F342CF0D4}" srcOrd="0" destOrd="0" presId="urn:microsoft.com/office/officeart/2005/8/layout/vProcess5"/>
    <dgm:cxn modelId="{7574D891-5298-47B4-AF48-B1D51B4B5D81}" type="presOf" srcId="{E8AABAF5-FCDB-4B0C-A394-FE01624B4CD2}" destId="{08E2C8A8-EC69-4CD2-8326-9BF46A9CFA5F}" srcOrd="1" destOrd="0" presId="urn:microsoft.com/office/officeart/2005/8/layout/vProcess5"/>
    <dgm:cxn modelId="{A480FDBD-2EEE-45E8-8F28-082087222C78}" type="presOf" srcId="{C5968A74-2CCC-419C-B332-747751D5D321}" destId="{6DD3A0C8-C7F2-4745-9FBE-F15DCA00E691}" srcOrd="0" destOrd="0" presId="urn:microsoft.com/office/officeart/2005/8/layout/vProcess5"/>
    <dgm:cxn modelId="{F04504D0-8345-49B1-B839-34F07BCB3717}" srcId="{C5968A74-2CCC-419C-B332-747751D5D321}" destId="{B86172C7-2F31-4841-99D6-0E2AB4344F94}" srcOrd="0" destOrd="0" parTransId="{BD26780E-7729-4977-A0CD-693FA7EFCCCF}" sibTransId="{5CF194CD-6240-4CEB-AB7B-A92B8A840F5F}"/>
    <dgm:cxn modelId="{62BA1CD2-CEC9-49D0-A5BC-93596F02D83D}" type="presOf" srcId="{B86172C7-2F31-4841-99D6-0E2AB4344F94}" destId="{6FBAF62F-B2D2-4187-AC62-1A0C67539732}" srcOrd="0" destOrd="0" presId="urn:microsoft.com/office/officeart/2005/8/layout/vProcess5"/>
    <dgm:cxn modelId="{DF9816E3-5B67-48A6-BDB1-61962F7B6BA8}" type="presOf" srcId="{324476FD-8E20-4B7F-852C-807BAA4DE5B7}" destId="{054537F7-676D-409D-82CC-45DFF319AB64}" srcOrd="1" destOrd="0" presId="urn:microsoft.com/office/officeart/2005/8/layout/vProcess5"/>
    <dgm:cxn modelId="{2A96A7E5-8A45-498B-BFF6-D5A720BB3242}" srcId="{C5968A74-2CCC-419C-B332-747751D5D321}" destId="{E8AABAF5-FCDB-4B0C-A394-FE01624B4CD2}" srcOrd="3" destOrd="0" parTransId="{1B5A31AC-6176-4C05-9A3D-214F5650921E}" sibTransId="{3B91CDCC-2605-4186-8675-24A2482D1A2E}"/>
    <dgm:cxn modelId="{8D5A05F1-E518-4340-B577-054EBDDC7A39}" type="presOf" srcId="{E8AABAF5-FCDB-4B0C-A394-FE01624B4CD2}" destId="{566D8D24-C4FE-448A-98E7-6164FB17442F}" srcOrd="0" destOrd="0" presId="urn:microsoft.com/office/officeart/2005/8/layout/vProcess5"/>
    <dgm:cxn modelId="{FEB50CFC-5CAD-4D42-96DB-AD95CF329480}" type="presOf" srcId="{5CF194CD-6240-4CEB-AB7B-A92B8A840F5F}" destId="{2B1D2910-949C-4CF8-86E6-E66111BE81D8}" srcOrd="0" destOrd="0" presId="urn:microsoft.com/office/officeart/2005/8/layout/vProcess5"/>
    <dgm:cxn modelId="{A9CE8BFE-4924-4919-BF29-47507E3A37CF}" type="presOf" srcId="{78005E53-E47A-4B99-8AE5-22A8230B1EB1}" destId="{B8A5D52A-A780-41F7-B100-134078574CD4}" srcOrd="1" destOrd="0" presId="urn:microsoft.com/office/officeart/2005/8/layout/vProcess5"/>
    <dgm:cxn modelId="{FEF1556D-C41E-4A08-9EAA-5AE66045E26C}" type="presParOf" srcId="{6DD3A0C8-C7F2-4745-9FBE-F15DCA00E691}" destId="{41B2E456-DF6D-480E-BD6B-2D36D4FE0F0E}" srcOrd="0" destOrd="0" presId="urn:microsoft.com/office/officeart/2005/8/layout/vProcess5"/>
    <dgm:cxn modelId="{532AD1AA-8770-40D0-8B36-CE519B92213B}" type="presParOf" srcId="{6DD3A0C8-C7F2-4745-9FBE-F15DCA00E691}" destId="{6FBAF62F-B2D2-4187-AC62-1A0C67539732}" srcOrd="1" destOrd="0" presId="urn:microsoft.com/office/officeart/2005/8/layout/vProcess5"/>
    <dgm:cxn modelId="{7F3E8EBF-D317-4E7C-9FD6-28F3867AEAEC}" type="presParOf" srcId="{6DD3A0C8-C7F2-4745-9FBE-F15DCA00E691}" destId="{9727FEA7-6ADF-42CE-8395-F3E32E2E6BB1}" srcOrd="2" destOrd="0" presId="urn:microsoft.com/office/officeart/2005/8/layout/vProcess5"/>
    <dgm:cxn modelId="{8D199ECF-2752-45DD-987F-189AC63F67D1}" type="presParOf" srcId="{6DD3A0C8-C7F2-4745-9FBE-F15DCA00E691}" destId="{D41E20AC-7155-4158-8240-2D6F342CF0D4}" srcOrd="3" destOrd="0" presId="urn:microsoft.com/office/officeart/2005/8/layout/vProcess5"/>
    <dgm:cxn modelId="{959CEAC7-AF7E-43EF-9E07-561FEF0A80E2}" type="presParOf" srcId="{6DD3A0C8-C7F2-4745-9FBE-F15DCA00E691}" destId="{566D8D24-C4FE-448A-98E7-6164FB17442F}" srcOrd="4" destOrd="0" presId="urn:microsoft.com/office/officeart/2005/8/layout/vProcess5"/>
    <dgm:cxn modelId="{F057B396-CF47-450D-B2BF-2573BD121C48}" type="presParOf" srcId="{6DD3A0C8-C7F2-4745-9FBE-F15DCA00E691}" destId="{26D5C9AA-727A-41E6-9EB1-0A10D1469AD5}" srcOrd="5" destOrd="0" presId="urn:microsoft.com/office/officeart/2005/8/layout/vProcess5"/>
    <dgm:cxn modelId="{B0A194E1-79BE-4EDB-93FC-70D30884C03C}" type="presParOf" srcId="{6DD3A0C8-C7F2-4745-9FBE-F15DCA00E691}" destId="{2B1D2910-949C-4CF8-86E6-E66111BE81D8}" srcOrd="6" destOrd="0" presId="urn:microsoft.com/office/officeart/2005/8/layout/vProcess5"/>
    <dgm:cxn modelId="{E93C0C10-2990-4027-813E-8F2326C1A3C9}" type="presParOf" srcId="{6DD3A0C8-C7F2-4745-9FBE-F15DCA00E691}" destId="{3EB4CD14-05C4-42CB-A0AC-F79849A62459}" srcOrd="7" destOrd="0" presId="urn:microsoft.com/office/officeart/2005/8/layout/vProcess5"/>
    <dgm:cxn modelId="{E64A83E8-E6C4-49FD-8AB0-2BA101F258B6}" type="presParOf" srcId="{6DD3A0C8-C7F2-4745-9FBE-F15DCA00E691}" destId="{77EDE97A-89B6-4EC5-BE30-F2125DBD01E5}" srcOrd="8" destOrd="0" presId="urn:microsoft.com/office/officeart/2005/8/layout/vProcess5"/>
    <dgm:cxn modelId="{70A14B60-3060-4D40-8468-458D66FE3686}" type="presParOf" srcId="{6DD3A0C8-C7F2-4745-9FBE-F15DCA00E691}" destId="{22FC03A3-8B86-4CE2-9A6C-731E1EB1223D}" srcOrd="9" destOrd="0" presId="urn:microsoft.com/office/officeart/2005/8/layout/vProcess5"/>
    <dgm:cxn modelId="{83E11E29-95AF-452D-AB51-458EDA2C72E0}" type="presParOf" srcId="{6DD3A0C8-C7F2-4745-9FBE-F15DCA00E691}" destId="{3CF844D5-107F-4EA6-8ECA-9148964D6797}" srcOrd="10" destOrd="0" presId="urn:microsoft.com/office/officeart/2005/8/layout/vProcess5"/>
    <dgm:cxn modelId="{783C083E-8EF2-4A0E-A3B1-A9491196557A}" type="presParOf" srcId="{6DD3A0C8-C7F2-4745-9FBE-F15DCA00E691}" destId="{054537F7-676D-409D-82CC-45DFF319AB64}" srcOrd="11" destOrd="0" presId="urn:microsoft.com/office/officeart/2005/8/layout/vProcess5"/>
    <dgm:cxn modelId="{10484773-E429-4993-8367-CF1C662D879A}" type="presParOf" srcId="{6DD3A0C8-C7F2-4745-9FBE-F15DCA00E691}" destId="{B8A5D52A-A780-41F7-B100-134078574CD4}" srcOrd="12" destOrd="0" presId="urn:microsoft.com/office/officeart/2005/8/layout/vProcess5"/>
    <dgm:cxn modelId="{1D55EFF8-8488-44F5-A7B1-74C80FFAA7C6}" type="presParOf" srcId="{6DD3A0C8-C7F2-4745-9FBE-F15DCA00E691}" destId="{08E2C8A8-EC69-4CD2-8326-9BF46A9CFA5F}" srcOrd="13" destOrd="0" presId="urn:microsoft.com/office/officeart/2005/8/layout/vProcess5"/>
    <dgm:cxn modelId="{AD5ED2FE-DECF-4883-A4DD-7EDB4E1E8574}" type="presParOf" srcId="{6DD3A0C8-C7F2-4745-9FBE-F15DCA00E691}" destId="{9A7D45D2-A581-4A9C-AD97-0D9DE03D56C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DFA5857-189A-4898-868C-C24E8FB5FE41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587209-41FE-455E-A55F-323DD1465271}">
      <dgm:prSet/>
      <dgm:spPr/>
      <dgm:t>
        <a:bodyPr/>
        <a:lstStyle/>
        <a:p>
          <a:r>
            <a:rPr lang="en-US"/>
            <a:t>Adding guassian noise to audio </a:t>
          </a:r>
        </a:p>
      </dgm:t>
    </dgm:pt>
    <dgm:pt modelId="{3117C611-C563-47E6-AF62-CA01FE1F5A85}" type="parTrans" cxnId="{191D8E78-ECF3-41F5-A174-F8F0A7B3461C}">
      <dgm:prSet/>
      <dgm:spPr/>
      <dgm:t>
        <a:bodyPr/>
        <a:lstStyle/>
        <a:p>
          <a:endParaRPr lang="en-US"/>
        </a:p>
      </dgm:t>
    </dgm:pt>
    <dgm:pt modelId="{10942FAC-D5FA-41B4-84D0-7CF27FFCE933}" type="sibTrans" cxnId="{191D8E78-ECF3-41F5-A174-F8F0A7B3461C}">
      <dgm:prSet/>
      <dgm:spPr/>
      <dgm:t>
        <a:bodyPr/>
        <a:lstStyle/>
        <a:p>
          <a:endParaRPr lang="en-US"/>
        </a:p>
      </dgm:t>
    </dgm:pt>
    <dgm:pt modelId="{B6959AFA-023E-4766-8264-C233336D4399}">
      <dgm:prSet/>
      <dgm:spPr/>
      <dgm:t>
        <a:bodyPr/>
        <a:lstStyle/>
        <a:p>
          <a:r>
            <a:rPr lang="en-US"/>
            <a:t>Applying Time Stretch</a:t>
          </a:r>
        </a:p>
      </dgm:t>
    </dgm:pt>
    <dgm:pt modelId="{C94E0E76-7810-4843-9BF2-B3A603A9F295}" type="parTrans" cxnId="{A6DAF86B-FF16-433B-A7D2-288F12133A5C}">
      <dgm:prSet/>
      <dgm:spPr/>
      <dgm:t>
        <a:bodyPr/>
        <a:lstStyle/>
        <a:p>
          <a:endParaRPr lang="en-US"/>
        </a:p>
      </dgm:t>
    </dgm:pt>
    <dgm:pt modelId="{6A2781FE-DD49-40E2-8E94-421D01DE53B1}" type="sibTrans" cxnId="{A6DAF86B-FF16-433B-A7D2-288F12133A5C}">
      <dgm:prSet/>
      <dgm:spPr/>
      <dgm:t>
        <a:bodyPr/>
        <a:lstStyle/>
        <a:p>
          <a:endParaRPr lang="en-US"/>
        </a:p>
      </dgm:t>
    </dgm:pt>
    <dgm:pt modelId="{0DC3AE25-641C-4051-94EA-E71C94962F21}">
      <dgm:prSet/>
      <dgm:spPr/>
      <dgm:t>
        <a:bodyPr/>
        <a:lstStyle/>
        <a:p>
          <a:r>
            <a:rPr lang="en-US"/>
            <a:t>Increasing Speed and pitch</a:t>
          </a:r>
        </a:p>
      </dgm:t>
    </dgm:pt>
    <dgm:pt modelId="{EFDCC34E-F18B-4EAB-93E8-6D812614F28E}" type="parTrans" cxnId="{86FFC0D5-D50E-46B1-80DD-1ED76EBCB63B}">
      <dgm:prSet/>
      <dgm:spPr/>
      <dgm:t>
        <a:bodyPr/>
        <a:lstStyle/>
        <a:p>
          <a:endParaRPr lang="en-US"/>
        </a:p>
      </dgm:t>
    </dgm:pt>
    <dgm:pt modelId="{4F05DA3A-BF44-4C81-8CC8-B392A9080E99}" type="sibTrans" cxnId="{86FFC0D5-D50E-46B1-80DD-1ED76EBCB63B}">
      <dgm:prSet/>
      <dgm:spPr/>
      <dgm:t>
        <a:bodyPr/>
        <a:lstStyle/>
        <a:p>
          <a:endParaRPr lang="en-US"/>
        </a:p>
      </dgm:t>
    </dgm:pt>
    <dgm:pt modelId="{B1DA32DE-A313-4F92-AE10-D753A7C36009}" type="pres">
      <dgm:prSet presAssocID="{7DFA5857-189A-4898-868C-C24E8FB5FE41}" presName="root" presStyleCnt="0">
        <dgm:presLayoutVars>
          <dgm:dir/>
          <dgm:resizeHandles val="exact"/>
        </dgm:presLayoutVars>
      </dgm:prSet>
      <dgm:spPr/>
    </dgm:pt>
    <dgm:pt modelId="{60442498-F521-45F1-BC54-673EDFB1786B}" type="pres">
      <dgm:prSet presAssocID="{D4587209-41FE-455E-A55F-323DD1465271}" presName="compNode" presStyleCnt="0"/>
      <dgm:spPr/>
    </dgm:pt>
    <dgm:pt modelId="{8DC6D382-EEDD-4CB7-9FA3-8B4FB70FCA80}" type="pres">
      <dgm:prSet presAssocID="{D4587209-41FE-455E-A55F-323DD146527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A0758481-B47A-4604-B431-30934C9B9FBA}" type="pres">
      <dgm:prSet presAssocID="{D4587209-41FE-455E-A55F-323DD1465271}" presName="spaceRect" presStyleCnt="0"/>
      <dgm:spPr/>
    </dgm:pt>
    <dgm:pt modelId="{DF0B0735-5B9B-42FF-AB84-59210F7C64A9}" type="pres">
      <dgm:prSet presAssocID="{D4587209-41FE-455E-A55F-323DD1465271}" presName="textRect" presStyleLbl="revTx" presStyleIdx="0" presStyleCnt="3">
        <dgm:presLayoutVars>
          <dgm:chMax val="1"/>
          <dgm:chPref val="1"/>
        </dgm:presLayoutVars>
      </dgm:prSet>
      <dgm:spPr/>
    </dgm:pt>
    <dgm:pt modelId="{5662B68D-5C51-460F-A8BD-99CB1536D91C}" type="pres">
      <dgm:prSet presAssocID="{10942FAC-D5FA-41B4-84D0-7CF27FFCE933}" presName="sibTrans" presStyleCnt="0"/>
      <dgm:spPr/>
    </dgm:pt>
    <dgm:pt modelId="{45FA482D-3D7F-453D-85B9-CDB82CCE58B0}" type="pres">
      <dgm:prSet presAssocID="{B6959AFA-023E-4766-8264-C233336D4399}" presName="compNode" presStyleCnt="0"/>
      <dgm:spPr/>
    </dgm:pt>
    <dgm:pt modelId="{6DA2393D-8C84-45AD-BD6C-56A83E7B3EF4}" type="pres">
      <dgm:prSet presAssocID="{B6959AFA-023E-4766-8264-C233336D439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2BCDA21A-7E7D-4BBC-AA7F-F443C434300D}" type="pres">
      <dgm:prSet presAssocID="{B6959AFA-023E-4766-8264-C233336D4399}" presName="spaceRect" presStyleCnt="0"/>
      <dgm:spPr/>
    </dgm:pt>
    <dgm:pt modelId="{9E12A6C2-94F7-4AD0-9A49-0ED39FA1A639}" type="pres">
      <dgm:prSet presAssocID="{B6959AFA-023E-4766-8264-C233336D4399}" presName="textRect" presStyleLbl="revTx" presStyleIdx="1" presStyleCnt="3">
        <dgm:presLayoutVars>
          <dgm:chMax val="1"/>
          <dgm:chPref val="1"/>
        </dgm:presLayoutVars>
      </dgm:prSet>
      <dgm:spPr/>
    </dgm:pt>
    <dgm:pt modelId="{9A4EB39C-4CAB-41AA-9A24-CC56F4CDFA16}" type="pres">
      <dgm:prSet presAssocID="{6A2781FE-DD49-40E2-8E94-421D01DE53B1}" presName="sibTrans" presStyleCnt="0"/>
      <dgm:spPr/>
    </dgm:pt>
    <dgm:pt modelId="{298DB7C0-FAF2-4BE3-8E8D-4F7427698923}" type="pres">
      <dgm:prSet presAssocID="{0DC3AE25-641C-4051-94EA-E71C94962F21}" presName="compNode" presStyleCnt="0"/>
      <dgm:spPr/>
    </dgm:pt>
    <dgm:pt modelId="{784CDFFB-78CA-4672-8A91-5FB05A868E20}" type="pres">
      <dgm:prSet presAssocID="{0DC3AE25-641C-4051-94EA-E71C94962F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44EFDCA-81F3-4FBE-A71A-C0343DA4CD4A}" type="pres">
      <dgm:prSet presAssocID="{0DC3AE25-641C-4051-94EA-E71C94962F21}" presName="spaceRect" presStyleCnt="0"/>
      <dgm:spPr/>
    </dgm:pt>
    <dgm:pt modelId="{390654FC-657F-4FF4-8857-A2BA052F29AD}" type="pres">
      <dgm:prSet presAssocID="{0DC3AE25-641C-4051-94EA-E71C94962F2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5577064-658A-4F44-8C93-619116A67CF8}" type="presOf" srcId="{7DFA5857-189A-4898-868C-C24E8FB5FE41}" destId="{B1DA32DE-A313-4F92-AE10-D753A7C36009}" srcOrd="0" destOrd="0" presId="urn:microsoft.com/office/officeart/2018/2/layout/IconLabelList"/>
    <dgm:cxn modelId="{A6DAF86B-FF16-433B-A7D2-288F12133A5C}" srcId="{7DFA5857-189A-4898-868C-C24E8FB5FE41}" destId="{B6959AFA-023E-4766-8264-C233336D4399}" srcOrd="1" destOrd="0" parTransId="{C94E0E76-7810-4843-9BF2-B3A603A9F295}" sibTransId="{6A2781FE-DD49-40E2-8E94-421D01DE53B1}"/>
    <dgm:cxn modelId="{F1AD8B54-9EF0-4953-9093-EC9725B58FF2}" type="presOf" srcId="{D4587209-41FE-455E-A55F-323DD1465271}" destId="{DF0B0735-5B9B-42FF-AB84-59210F7C64A9}" srcOrd="0" destOrd="0" presId="urn:microsoft.com/office/officeart/2018/2/layout/IconLabelList"/>
    <dgm:cxn modelId="{191D8E78-ECF3-41F5-A174-F8F0A7B3461C}" srcId="{7DFA5857-189A-4898-868C-C24E8FB5FE41}" destId="{D4587209-41FE-455E-A55F-323DD1465271}" srcOrd="0" destOrd="0" parTransId="{3117C611-C563-47E6-AF62-CA01FE1F5A85}" sibTransId="{10942FAC-D5FA-41B4-84D0-7CF27FFCE933}"/>
    <dgm:cxn modelId="{7787207B-B22E-4EB4-B0C4-02ACA8776307}" type="presOf" srcId="{B6959AFA-023E-4766-8264-C233336D4399}" destId="{9E12A6C2-94F7-4AD0-9A49-0ED39FA1A639}" srcOrd="0" destOrd="0" presId="urn:microsoft.com/office/officeart/2018/2/layout/IconLabelList"/>
    <dgm:cxn modelId="{4A5F9BB0-7725-4341-9513-84D9FE135E9E}" type="presOf" srcId="{0DC3AE25-641C-4051-94EA-E71C94962F21}" destId="{390654FC-657F-4FF4-8857-A2BA052F29AD}" srcOrd="0" destOrd="0" presId="urn:microsoft.com/office/officeart/2018/2/layout/IconLabelList"/>
    <dgm:cxn modelId="{86FFC0D5-D50E-46B1-80DD-1ED76EBCB63B}" srcId="{7DFA5857-189A-4898-868C-C24E8FB5FE41}" destId="{0DC3AE25-641C-4051-94EA-E71C94962F21}" srcOrd="2" destOrd="0" parTransId="{EFDCC34E-F18B-4EAB-93E8-6D812614F28E}" sibTransId="{4F05DA3A-BF44-4C81-8CC8-B392A9080E99}"/>
    <dgm:cxn modelId="{9D7C9094-79A7-421B-9B5E-DF3595433149}" type="presParOf" srcId="{B1DA32DE-A313-4F92-AE10-D753A7C36009}" destId="{60442498-F521-45F1-BC54-673EDFB1786B}" srcOrd="0" destOrd="0" presId="urn:microsoft.com/office/officeart/2018/2/layout/IconLabelList"/>
    <dgm:cxn modelId="{C7363A26-3592-4318-AE93-2E22E5D510B0}" type="presParOf" srcId="{60442498-F521-45F1-BC54-673EDFB1786B}" destId="{8DC6D382-EEDD-4CB7-9FA3-8B4FB70FCA80}" srcOrd="0" destOrd="0" presId="urn:microsoft.com/office/officeart/2018/2/layout/IconLabelList"/>
    <dgm:cxn modelId="{6CEE3FAD-6F04-4C26-B9A1-D17E9E35A371}" type="presParOf" srcId="{60442498-F521-45F1-BC54-673EDFB1786B}" destId="{A0758481-B47A-4604-B431-30934C9B9FBA}" srcOrd="1" destOrd="0" presId="urn:microsoft.com/office/officeart/2018/2/layout/IconLabelList"/>
    <dgm:cxn modelId="{D4B217CC-809B-46C9-BCC0-7172223E1330}" type="presParOf" srcId="{60442498-F521-45F1-BC54-673EDFB1786B}" destId="{DF0B0735-5B9B-42FF-AB84-59210F7C64A9}" srcOrd="2" destOrd="0" presId="urn:microsoft.com/office/officeart/2018/2/layout/IconLabelList"/>
    <dgm:cxn modelId="{7C8599E1-2B64-483F-A144-1528F1997BA3}" type="presParOf" srcId="{B1DA32DE-A313-4F92-AE10-D753A7C36009}" destId="{5662B68D-5C51-460F-A8BD-99CB1536D91C}" srcOrd="1" destOrd="0" presId="urn:microsoft.com/office/officeart/2018/2/layout/IconLabelList"/>
    <dgm:cxn modelId="{C1BAF00A-D7C1-4D22-8C5C-C87F66EFB627}" type="presParOf" srcId="{B1DA32DE-A313-4F92-AE10-D753A7C36009}" destId="{45FA482D-3D7F-453D-85B9-CDB82CCE58B0}" srcOrd="2" destOrd="0" presId="urn:microsoft.com/office/officeart/2018/2/layout/IconLabelList"/>
    <dgm:cxn modelId="{AF5E99AF-D5C5-42E8-8FE4-E5C46372809A}" type="presParOf" srcId="{45FA482D-3D7F-453D-85B9-CDB82CCE58B0}" destId="{6DA2393D-8C84-45AD-BD6C-56A83E7B3EF4}" srcOrd="0" destOrd="0" presId="urn:microsoft.com/office/officeart/2018/2/layout/IconLabelList"/>
    <dgm:cxn modelId="{D1677772-DF8D-4786-80E8-A9A097E375A0}" type="presParOf" srcId="{45FA482D-3D7F-453D-85B9-CDB82CCE58B0}" destId="{2BCDA21A-7E7D-4BBC-AA7F-F443C434300D}" srcOrd="1" destOrd="0" presId="urn:microsoft.com/office/officeart/2018/2/layout/IconLabelList"/>
    <dgm:cxn modelId="{1D54F832-D6C2-471C-AFE3-877A64C88A00}" type="presParOf" srcId="{45FA482D-3D7F-453D-85B9-CDB82CCE58B0}" destId="{9E12A6C2-94F7-4AD0-9A49-0ED39FA1A639}" srcOrd="2" destOrd="0" presId="urn:microsoft.com/office/officeart/2018/2/layout/IconLabelList"/>
    <dgm:cxn modelId="{FE34C0D6-67E7-46CC-A361-371090243329}" type="presParOf" srcId="{B1DA32DE-A313-4F92-AE10-D753A7C36009}" destId="{9A4EB39C-4CAB-41AA-9A24-CC56F4CDFA16}" srcOrd="3" destOrd="0" presId="urn:microsoft.com/office/officeart/2018/2/layout/IconLabelList"/>
    <dgm:cxn modelId="{AB31EEEB-A913-4D17-B086-3D23982D4027}" type="presParOf" srcId="{B1DA32DE-A313-4F92-AE10-D753A7C36009}" destId="{298DB7C0-FAF2-4BE3-8E8D-4F7427698923}" srcOrd="4" destOrd="0" presId="urn:microsoft.com/office/officeart/2018/2/layout/IconLabelList"/>
    <dgm:cxn modelId="{D877FDC8-B033-4C58-B808-27E07B4267F4}" type="presParOf" srcId="{298DB7C0-FAF2-4BE3-8E8D-4F7427698923}" destId="{784CDFFB-78CA-4672-8A91-5FB05A868E20}" srcOrd="0" destOrd="0" presId="urn:microsoft.com/office/officeart/2018/2/layout/IconLabelList"/>
    <dgm:cxn modelId="{0537F8E5-49DE-429A-809C-1BDD05BECD8A}" type="presParOf" srcId="{298DB7C0-FAF2-4BE3-8E8D-4F7427698923}" destId="{144EFDCA-81F3-4FBE-A71A-C0343DA4CD4A}" srcOrd="1" destOrd="0" presId="urn:microsoft.com/office/officeart/2018/2/layout/IconLabelList"/>
    <dgm:cxn modelId="{D484B284-DF41-4D58-B5AB-42F3A8AB8EC9}" type="presParOf" srcId="{298DB7C0-FAF2-4BE3-8E8D-4F7427698923}" destId="{390654FC-657F-4FF4-8857-A2BA052F29A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6E82E-59CF-4449-BE57-47163824762C}">
      <dsp:nvSpPr>
        <dsp:cNvPr id="0" name=""/>
        <dsp:cNvSpPr/>
      </dsp:nvSpPr>
      <dsp:spPr>
        <a:xfrm>
          <a:off x="82613" y="584703"/>
          <a:ext cx="897246" cy="89724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E46D32-101F-4B80-A4A3-C69B07A373DC}">
      <dsp:nvSpPr>
        <dsp:cNvPr id="0" name=""/>
        <dsp:cNvSpPr/>
      </dsp:nvSpPr>
      <dsp:spPr>
        <a:xfrm>
          <a:off x="271034" y="773125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19F46-CB60-4FDB-8BFD-A36C3CB8700F}">
      <dsp:nvSpPr>
        <dsp:cNvPr id="0" name=""/>
        <dsp:cNvSpPr/>
      </dsp:nvSpPr>
      <dsp:spPr>
        <a:xfrm>
          <a:off x="1172126" y="584703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Introduction to Speech Emotion Recognition</a:t>
          </a:r>
        </a:p>
      </dsp:txBody>
      <dsp:txXfrm>
        <a:off x="1172126" y="584703"/>
        <a:ext cx="2114937" cy="897246"/>
      </dsp:txXfrm>
    </dsp:sp>
    <dsp:sp modelId="{8090776C-6FA1-4CB7-BC08-9F6D4E9577F0}">
      <dsp:nvSpPr>
        <dsp:cNvPr id="0" name=""/>
        <dsp:cNvSpPr/>
      </dsp:nvSpPr>
      <dsp:spPr>
        <a:xfrm>
          <a:off x="3655575" y="584703"/>
          <a:ext cx="897246" cy="89724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4AC798-7A13-4A88-9D58-999425995C71}">
      <dsp:nvSpPr>
        <dsp:cNvPr id="0" name=""/>
        <dsp:cNvSpPr/>
      </dsp:nvSpPr>
      <dsp:spPr>
        <a:xfrm>
          <a:off x="3843996" y="773125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7D5EB-E2B2-4A40-860E-C38459345F78}">
      <dsp:nvSpPr>
        <dsp:cNvPr id="0" name=""/>
        <dsp:cNvSpPr/>
      </dsp:nvSpPr>
      <dsp:spPr>
        <a:xfrm>
          <a:off x="4745088" y="584703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Collection and Preprocessing </a:t>
          </a:r>
        </a:p>
      </dsp:txBody>
      <dsp:txXfrm>
        <a:off x="4745088" y="584703"/>
        <a:ext cx="2114937" cy="897246"/>
      </dsp:txXfrm>
    </dsp:sp>
    <dsp:sp modelId="{97F9C445-2A21-4BC4-A48C-E6E162F5BD11}">
      <dsp:nvSpPr>
        <dsp:cNvPr id="0" name=""/>
        <dsp:cNvSpPr/>
      </dsp:nvSpPr>
      <dsp:spPr>
        <a:xfrm>
          <a:off x="7228536" y="584703"/>
          <a:ext cx="897246" cy="89724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EC9A8-C3B1-41E7-BE86-93863A0E2118}">
      <dsp:nvSpPr>
        <dsp:cNvPr id="0" name=""/>
        <dsp:cNvSpPr/>
      </dsp:nvSpPr>
      <dsp:spPr>
        <a:xfrm>
          <a:off x="7416958" y="773125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2DBA0B-140F-4189-8A12-DF1B59EF37A1}">
      <dsp:nvSpPr>
        <dsp:cNvPr id="0" name=""/>
        <dsp:cNvSpPr/>
      </dsp:nvSpPr>
      <dsp:spPr>
        <a:xfrm>
          <a:off x="8318049" y="584703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Feature Extraction Techniques </a:t>
          </a:r>
        </a:p>
      </dsp:txBody>
      <dsp:txXfrm>
        <a:off x="8318049" y="584703"/>
        <a:ext cx="2114937" cy="897246"/>
      </dsp:txXfrm>
    </dsp:sp>
    <dsp:sp modelId="{859D2F5C-EBFA-4221-9663-8D9041DE9E07}">
      <dsp:nvSpPr>
        <dsp:cNvPr id="0" name=""/>
        <dsp:cNvSpPr/>
      </dsp:nvSpPr>
      <dsp:spPr>
        <a:xfrm>
          <a:off x="82613" y="2089013"/>
          <a:ext cx="897246" cy="89724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4FCBC-F585-465F-8291-334FDF67AB44}">
      <dsp:nvSpPr>
        <dsp:cNvPr id="0" name=""/>
        <dsp:cNvSpPr/>
      </dsp:nvSpPr>
      <dsp:spPr>
        <a:xfrm>
          <a:off x="271034" y="2277435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E2304-3A14-4C7C-A1ED-9532423494C4}">
      <dsp:nvSpPr>
        <dsp:cNvPr id="0" name=""/>
        <dsp:cNvSpPr/>
      </dsp:nvSpPr>
      <dsp:spPr>
        <a:xfrm>
          <a:off x="1172126" y="2089013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Selection and Techniques</a:t>
          </a:r>
        </a:p>
      </dsp:txBody>
      <dsp:txXfrm>
        <a:off x="1172126" y="2089013"/>
        <a:ext cx="2114937" cy="897246"/>
      </dsp:txXfrm>
    </dsp:sp>
    <dsp:sp modelId="{93116418-2151-4197-9E23-E952D420FC1A}">
      <dsp:nvSpPr>
        <dsp:cNvPr id="0" name=""/>
        <dsp:cNvSpPr/>
      </dsp:nvSpPr>
      <dsp:spPr>
        <a:xfrm>
          <a:off x="3655575" y="2089013"/>
          <a:ext cx="897246" cy="89724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291A0C-7BCC-4CD2-8A7D-E70DB86C4493}">
      <dsp:nvSpPr>
        <dsp:cNvPr id="0" name=""/>
        <dsp:cNvSpPr/>
      </dsp:nvSpPr>
      <dsp:spPr>
        <a:xfrm>
          <a:off x="3843996" y="2277435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9D4468-8733-473D-95E8-1D4855E63849}">
      <dsp:nvSpPr>
        <dsp:cNvPr id="0" name=""/>
        <dsp:cNvSpPr/>
      </dsp:nvSpPr>
      <dsp:spPr>
        <a:xfrm>
          <a:off x="4745088" y="2089013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Results and Analysis</a:t>
          </a:r>
        </a:p>
      </dsp:txBody>
      <dsp:txXfrm>
        <a:off x="4745088" y="2089013"/>
        <a:ext cx="2114937" cy="897246"/>
      </dsp:txXfrm>
    </dsp:sp>
    <dsp:sp modelId="{9047C7CB-C51C-4B3F-BD8F-7E7824090B53}">
      <dsp:nvSpPr>
        <dsp:cNvPr id="0" name=""/>
        <dsp:cNvSpPr/>
      </dsp:nvSpPr>
      <dsp:spPr>
        <a:xfrm>
          <a:off x="7228536" y="2089013"/>
          <a:ext cx="897246" cy="89724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8C8E2-7A54-4483-8D94-AE0391672116}">
      <dsp:nvSpPr>
        <dsp:cNvPr id="0" name=""/>
        <dsp:cNvSpPr/>
      </dsp:nvSpPr>
      <dsp:spPr>
        <a:xfrm>
          <a:off x="7416958" y="2277435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1C1AD6-C5DD-4C40-A54A-33A6490260CE}">
      <dsp:nvSpPr>
        <dsp:cNvPr id="0" name=""/>
        <dsp:cNvSpPr/>
      </dsp:nvSpPr>
      <dsp:spPr>
        <a:xfrm>
          <a:off x="8318049" y="2089013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Augmentation Techniques</a:t>
          </a:r>
        </a:p>
      </dsp:txBody>
      <dsp:txXfrm>
        <a:off x="8318049" y="2089013"/>
        <a:ext cx="2114937" cy="89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F584F-F340-46F2-934F-8123BF133C4F}">
      <dsp:nvSpPr>
        <dsp:cNvPr id="0" name=""/>
        <dsp:cNvSpPr/>
      </dsp:nvSpPr>
      <dsp:spPr>
        <a:xfrm>
          <a:off x="679050" y="187981"/>
          <a:ext cx="1887187" cy="1887187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798BB-70C5-4DE5-9894-47E2D3FF3FDB}">
      <dsp:nvSpPr>
        <dsp:cNvPr id="0" name=""/>
        <dsp:cNvSpPr/>
      </dsp:nvSpPr>
      <dsp:spPr>
        <a:xfrm>
          <a:off x="1081237" y="590168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41C47-D4B9-4595-9E3D-472F8E5B7935}">
      <dsp:nvSpPr>
        <dsp:cNvPr id="0" name=""/>
        <dsp:cNvSpPr/>
      </dsp:nvSpPr>
      <dsp:spPr>
        <a:xfrm>
          <a:off x="75768" y="266298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b="1" kern="1200" baseline="0"/>
            <a:t>Loading the dataset</a:t>
          </a:r>
          <a:endParaRPr lang="en-US" sz="2600" kern="1200"/>
        </a:p>
      </dsp:txBody>
      <dsp:txXfrm>
        <a:off x="75768" y="2662981"/>
        <a:ext cx="3093750" cy="720000"/>
      </dsp:txXfrm>
    </dsp:sp>
    <dsp:sp modelId="{DE189A45-2535-49A5-AA9C-E18DD708DED0}">
      <dsp:nvSpPr>
        <dsp:cNvPr id="0" name=""/>
        <dsp:cNvSpPr/>
      </dsp:nvSpPr>
      <dsp:spPr>
        <a:xfrm>
          <a:off x="4314206" y="187981"/>
          <a:ext cx="1887187" cy="1887187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0E4215-D9A4-49F6-9BB3-834420B49C3F}">
      <dsp:nvSpPr>
        <dsp:cNvPr id="0" name=""/>
        <dsp:cNvSpPr/>
      </dsp:nvSpPr>
      <dsp:spPr>
        <a:xfrm>
          <a:off x="4716393" y="590168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95907E-8C6F-44FF-88BC-3AA217238CD3}">
      <dsp:nvSpPr>
        <dsp:cNvPr id="0" name=""/>
        <dsp:cNvSpPr/>
      </dsp:nvSpPr>
      <dsp:spPr>
        <a:xfrm>
          <a:off x="3710925" y="266298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b="1" kern="1200" baseline="0"/>
            <a:t>Mapping emotions </a:t>
          </a:r>
          <a:endParaRPr lang="en-US" sz="2600" kern="1200"/>
        </a:p>
      </dsp:txBody>
      <dsp:txXfrm>
        <a:off x="3710925" y="2662981"/>
        <a:ext cx="3093750" cy="720000"/>
      </dsp:txXfrm>
    </dsp:sp>
    <dsp:sp modelId="{BB88F8D9-B852-4ADB-B85C-CEF991338B17}">
      <dsp:nvSpPr>
        <dsp:cNvPr id="0" name=""/>
        <dsp:cNvSpPr/>
      </dsp:nvSpPr>
      <dsp:spPr>
        <a:xfrm>
          <a:off x="7949362" y="187981"/>
          <a:ext cx="1887187" cy="1887187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BF3F44-D391-4C48-B67F-0858885F4D3F}">
      <dsp:nvSpPr>
        <dsp:cNvPr id="0" name=""/>
        <dsp:cNvSpPr/>
      </dsp:nvSpPr>
      <dsp:spPr>
        <a:xfrm>
          <a:off x="8351550" y="590168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7D992-24EA-4E16-A0A2-25E94B4F5E96}">
      <dsp:nvSpPr>
        <dsp:cNvPr id="0" name=""/>
        <dsp:cNvSpPr/>
      </dsp:nvSpPr>
      <dsp:spPr>
        <a:xfrm>
          <a:off x="7346081" y="266298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b="1" kern="1200" baseline="0"/>
            <a:t>Waveform visualization</a:t>
          </a:r>
          <a:endParaRPr lang="en-US" sz="2600" kern="1200"/>
        </a:p>
      </dsp:txBody>
      <dsp:txXfrm>
        <a:off x="7346081" y="2662981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584B7-0F28-4771-B616-344AADE94AE4}">
      <dsp:nvSpPr>
        <dsp:cNvPr id="0" name=""/>
        <dsp:cNvSpPr/>
      </dsp:nvSpPr>
      <dsp:spPr>
        <a:xfrm>
          <a:off x="1212569" y="597086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DA3D1-0900-409E-A9B6-B8441F76F0F0}">
      <dsp:nvSpPr>
        <dsp:cNvPr id="0" name=""/>
        <dsp:cNvSpPr/>
      </dsp:nvSpPr>
      <dsp:spPr>
        <a:xfrm>
          <a:off x="417971" y="2253876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Function definition</a:t>
          </a:r>
        </a:p>
      </dsp:txBody>
      <dsp:txXfrm>
        <a:off x="417971" y="2253876"/>
        <a:ext cx="2889450" cy="720000"/>
      </dsp:txXfrm>
    </dsp:sp>
    <dsp:sp modelId="{7A1BB2E6-74D2-467E-ABCF-CB80E4DB0CD8}">
      <dsp:nvSpPr>
        <dsp:cNvPr id="0" name=""/>
        <dsp:cNvSpPr/>
      </dsp:nvSpPr>
      <dsp:spPr>
        <a:xfrm>
          <a:off x="4607673" y="597086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FB44B-9CB9-4A43-A77C-0382597E617E}">
      <dsp:nvSpPr>
        <dsp:cNvPr id="0" name=""/>
        <dsp:cNvSpPr/>
      </dsp:nvSpPr>
      <dsp:spPr>
        <a:xfrm>
          <a:off x="3813075" y="2253876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Implementation</a:t>
          </a:r>
        </a:p>
      </dsp:txBody>
      <dsp:txXfrm>
        <a:off x="3813075" y="2253876"/>
        <a:ext cx="2889450" cy="720000"/>
      </dsp:txXfrm>
    </dsp:sp>
    <dsp:sp modelId="{7F16FEE0-7067-4338-9CFA-DF77360CD046}">
      <dsp:nvSpPr>
        <dsp:cNvPr id="0" name=""/>
        <dsp:cNvSpPr/>
      </dsp:nvSpPr>
      <dsp:spPr>
        <a:xfrm>
          <a:off x="8002777" y="597086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2BC8D-79A5-4CA6-93DD-6BDD027D73DF}">
      <dsp:nvSpPr>
        <dsp:cNvPr id="0" name=""/>
        <dsp:cNvSpPr/>
      </dsp:nvSpPr>
      <dsp:spPr>
        <a:xfrm>
          <a:off x="7208178" y="2253876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Result</a:t>
          </a:r>
        </a:p>
      </dsp:txBody>
      <dsp:txXfrm>
        <a:off x="7208178" y="2253876"/>
        <a:ext cx="28894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AF62F-B2D2-4187-AC62-1A0C67539732}">
      <dsp:nvSpPr>
        <dsp:cNvPr id="0" name=""/>
        <dsp:cNvSpPr/>
      </dsp:nvSpPr>
      <dsp:spPr>
        <a:xfrm>
          <a:off x="0" y="0"/>
          <a:ext cx="8097012" cy="642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Feature conversion </a:t>
          </a:r>
        </a:p>
      </dsp:txBody>
      <dsp:txXfrm>
        <a:off x="18826" y="18826"/>
        <a:ext cx="7328205" cy="605121"/>
      </dsp:txXfrm>
    </dsp:sp>
    <dsp:sp modelId="{9727FEA7-6ADF-42CE-8395-F3E32E2E6BB1}">
      <dsp:nvSpPr>
        <dsp:cNvPr id="0" name=""/>
        <dsp:cNvSpPr/>
      </dsp:nvSpPr>
      <dsp:spPr>
        <a:xfrm>
          <a:off x="604647" y="732047"/>
          <a:ext cx="8097012" cy="642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Label encoding</a:t>
          </a:r>
        </a:p>
      </dsp:txBody>
      <dsp:txXfrm>
        <a:off x="623473" y="750873"/>
        <a:ext cx="7036910" cy="605121"/>
      </dsp:txXfrm>
    </dsp:sp>
    <dsp:sp modelId="{D41E20AC-7155-4158-8240-2D6F342CF0D4}">
      <dsp:nvSpPr>
        <dsp:cNvPr id="0" name=""/>
        <dsp:cNvSpPr/>
      </dsp:nvSpPr>
      <dsp:spPr>
        <a:xfrm>
          <a:off x="1209293" y="1464094"/>
          <a:ext cx="8097012" cy="642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Separation of features and labels</a:t>
          </a:r>
        </a:p>
      </dsp:txBody>
      <dsp:txXfrm>
        <a:off x="1228119" y="1482920"/>
        <a:ext cx="7036910" cy="605121"/>
      </dsp:txXfrm>
    </dsp:sp>
    <dsp:sp modelId="{566D8D24-C4FE-448A-98E7-6164FB17442F}">
      <dsp:nvSpPr>
        <dsp:cNvPr id="0" name=""/>
        <dsp:cNvSpPr/>
      </dsp:nvSpPr>
      <dsp:spPr>
        <a:xfrm>
          <a:off x="1813940" y="2196142"/>
          <a:ext cx="8097012" cy="642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Train-test split</a:t>
          </a:r>
        </a:p>
      </dsp:txBody>
      <dsp:txXfrm>
        <a:off x="1832766" y="2214968"/>
        <a:ext cx="7036910" cy="605121"/>
      </dsp:txXfrm>
    </dsp:sp>
    <dsp:sp modelId="{26D5C9AA-727A-41E6-9EB1-0A10D1469AD5}">
      <dsp:nvSpPr>
        <dsp:cNvPr id="0" name=""/>
        <dsp:cNvSpPr/>
      </dsp:nvSpPr>
      <dsp:spPr>
        <a:xfrm>
          <a:off x="2418587" y="2928189"/>
          <a:ext cx="8097012" cy="642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Normalization process</a:t>
          </a:r>
        </a:p>
      </dsp:txBody>
      <dsp:txXfrm>
        <a:off x="2437413" y="2947015"/>
        <a:ext cx="7036910" cy="605121"/>
      </dsp:txXfrm>
    </dsp:sp>
    <dsp:sp modelId="{2B1D2910-949C-4CF8-86E6-E66111BE81D8}">
      <dsp:nvSpPr>
        <dsp:cNvPr id="0" name=""/>
        <dsp:cNvSpPr/>
      </dsp:nvSpPr>
      <dsp:spPr>
        <a:xfrm>
          <a:off x="7679209" y="469581"/>
          <a:ext cx="417802" cy="41780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773214" y="469581"/>
        <a:ext cx="229792" cy="314396"/>
      </dsp:txXfrm>
    </dsp:sp>
    <dsp:sp modelId="{3EB4CD14-05C4-42CB-A0AC-F79849A62459}">
      <dsp:nvSpPr>
        <dsp:cNvPr id="0" name=""/>
        <dsp:cNvSpPr/>
      </dsp:nvSpPr>
      <dsp:spPr>
        <a:xfrm>
          <a:off x="8283856" y="1201629"/>
          <a:ext cx="417802" cy="41780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377861" y="1201629"/>
        <a:ext cx="229792" cy="314396"/>
      </dsp:txXfrm>
    </dsp:sp>
    <dsp:sp modelId="{77EDE97A-89B6-4EC5-BE30-F2125DBD01E5}">
      <dsp:nvSpPr>
        <dsp:cNvPr id="0" name=""/>
        <dsp:cNvSpPr/>
      </dsp:nvSpPr>
      <dsp:spPr>
        <a:xfrm>
          <a:off x="8888503" y="1922963"/>
          <a:ext cx="417802" cy="41780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982508" y="1922963"/>
        <a:ext cx="229792" cy="314396"/>
      </dsp:txXfrm>
    </dsp:sp>
    <dsp:sp modelId="{22FC03A3-8B86-4CE2-9A6C-731E1EB1223D}">
      <dsp:nvSpPr>
        <dsp:cNvPr id="0" name=""/>
        <dsp:cNvSpPr/>
      </dsp:nvSpPr>
      <dsp:spPr>
        <a:xfrm>
          <a:off x="9493150" y="2662152"/>
          <a:ext cx="417802" cy="41780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587155" y="2662152"/>
        <a:ext cx="229792" cy="3143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6D382-EEDD-4CB7-9FA3-8B4FB70FCA80}">
      <dsp:nvSpPr>
        <dsp:cNvPr id="0" name=""/>
        <dsp:cNvSpPr/>
      </dsp:nvSpPr>
      <dsp:spPr>
        <a:xfrm>
          <a:off x="1212569" y="597086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B0735-5B9B-42FF-AB84-59210F7C64A9}">
      <dsp:nvSpPr>
        <dsp:cNvPr id="0" name=""/>
        <dsp:cNvSpPr/>
      </dsp:nvSpPr>
      <dsp:spPr>
        <a:xfrm>
          <a:off x="417971" y="2253876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Adding guassian noise to audio </a:t>
          </a:r>
        </a:p>
      </dsp:txBody>
      <dsp:txXfrm>
        <a:off x="417971" y="2253876"/>
        <a:ext cx="2889450" cy="720000"/>
      </dsp:txXfrm>
    </dsp:sp>
    <dsp:sp modelId="{6DA2393D-8C84-45AD-BD6C-56A83E7B3EF4}">
      <dsp:nvSpPr>
        <dsp:cNvPr id="0" name=""/>
        <dsp:cNvSpPr/>
      </dsp:nvSpPr>
      <dsp:spPr>
        <a:xfrm>
          <a:off x="4607673" y="597086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2A6C2-94F7-4AD0-9A49-0ED39FA1A639}">
      <dsp:nvSpPr>
        <dsp:cNvPr id="0" name=""/>
        <dsp:cNvSpPr/>
      </dsp:nvSpPr>
      <dsp:spPr>
        <a:xfrm>
          <a:off x="3813075" y="2253876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Applying Time Stretch</a:t>
          </a:r>
        </a:p>
      </dsp:txBody>
      <dsp:txXfrm>
        <a:off x="3813075" y="2253876"/>
        <a:ext cx="2889450" cy="720000"/>
      </dsp:txXfrm>
    </dsp:sp>
    <dsp:sp modelId="{784CDFFB-78CA-4672-8A91-5FB05A868E20}">
      <dsp:nvSpPr>
        <dsp:cNvPr id="0" name=""/>
        <dsp:cNvSpPr/>
      </dsp:nvSpPr>
      <dsp:spPr>
        <a:xfrm>
          <a:off x="8002777" y="597086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654FC-657F-4FF4-8857-A2BA052F29AD}">
      <dsp:nvSpPr>
        <dsp:cNvPr id="0" name=""/>
        <dsp:cNvSpPr/>
      </dsp:nvSpPr>
      <dsp:spPr>
        <a:xfrm>
          <a:off x="7208178" y="2253876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Increasing Speed and pitch</a:t>
          </a:r>
        </a:p>
      </dsp:txBody>
      <dsp:txXfrm>
        <a:off x="7208178" y="2253876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lack_colour.jpg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creativecommons.org/licenses/by-sa/3.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akpx.com/10465/black-tree/2560x1440-wallpaper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vgsilh.com/image/1598327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emotion-png/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nc/3.0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batman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nc/3.0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 anchor="b">
            <a:normAutofit/>
          </a:bodyPr>
          <a:lstStyle/>
          <a:p>
            <a:r>
              <a:rPr lang="en-US" dirty="0"/>
              <a:t>Speech Emotion Recognition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0611F-7FAC-6E6C-B4DE-7F239C71BA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434" r="1" b="1"/>
          <a:stretch/>
        </p:blipFill>
        <p:spPr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A44EE-92FF-8031-6D70-95E8C04BF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150" baseline="0" dirty="0">
                <a:latin typeface="+mj-lt"/>
                <a:ea typeface="+mj-ea"/>
                <a:cs typeface="+mj-cs"/>
              </a:rPr>
              <a:t>Feature extraction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C97F600-9F57-2FEB-AE49-25E770BE8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12" name="TextBox 2">
            <a:extLst>
              <a:ext uri="{FF2B5EF4-FFF2-40B4-BE49-F238E27FC236}">
                <a16:creationId xmlns:a16="http://schemas.microsoft.com/office/drawing/2014/main" id="{F12D6021-7A18-336E-184B-AEE2121BDE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8016083"/>
              </p:ext>
            </p:extLst>
          </p:nvPr>
        </p:nvGraphicFramePr>
        <p:xfrm>
          <a:off x="838200" y="2111381"/>
          <a:ext cx="10515600" cy="3570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5299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2D4D1-EFE7-DFD4-313F-0850AD541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extracting emotion and gender label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18116-12F8-4980-0F9C-A085D18F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7C248-5745-0468-67A9-923051B66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1380"/>
            <a:ext cx="10440652" cy="34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92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5081E-BEA0-FB2B-38B2-1798E912A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Averaged spectrogram values loaded into new data 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21D80-4E09-8C33-34CE-9F28C8D9E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076A6E-0801-5C32-B089-7B7B2B681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1380"/>
            <a:ext cx="10593900" cy="341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3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9C3A-F1BD-32D0-A243-66145BDE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150" baseline="0" dirty="0">
                <a:latin typeface="+mj-lt"/>
                <a:ea typeface="+mj-ea"/>
                <a:cs typeface="+mj-cs"/>
              </a:rPr>
              <a:t>Model training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FC194B66-1613-2AC7-D3C8-4AA8C1DB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29" name="TextBox 2">
            <a:extLst>
              <a:ext uri="{FF2B5EF4-FFF2-40B4-BE49-F238E27FC236}">
                <a16:creationId xmlns:a16="http://schemas.microsoft.com/office/drawing/2014/main" id="{28DD0CA3-1EE8-D09C-C8A7-27717B181A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0710786"/>
              </p:ext>
            </p:extLst>
          </p:nvPr>
        </p:nvGraphicFramePr>
        <p:xfrm>
          <a:off x="838200" y="2111381"/>
          <a:ext cx="10515600" cy="3570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4208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42A1-B9F8-6F92-17D7-6D04F664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Final shapes of encoded labels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A9DB3-356E-96CC-1B00-42FD4952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96C81DBC-2EA6-4F80-F3FD-C02CC376E042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696796107"/>
              </p:ext>
            </p:extLst>
          </p:nvPr>
        </p:nvGraphicFramePr>
        <p:xfrm>
          <a:off x="1412028" y="2111381"/>
          <a:ext cx="9367944" cy="357096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7103748">
                  <a:extLst>
                    <a:ext uri="{9D8B030D-6E8A-4147-A177-3AD203B41FA5}">
                      <a16:colId xmlns:a16="http://schemas.microsoft.com/office/drawing/2014/main" val="81604905"/>
                    </a:ext>
                  </a:extLst>
                </a:gridCol>
                <a:gridCol w="2264196">
                  <a:extLst>
                    <a:ext uri="{9D8B030D-6E8A-4147-A177-3AD203B41FA5}">
                      <a16:colId xmlns:a16="http://schemas.microsoft.com/office/drawing/2014/main" val="4120527035"/>
                    </a:ext>
                  </a:extLst>
                </a:gridCol>
              </a:tblGrid>
              <a:tr h="866632">
                <a:tc>
                  <a:txBody>
                    <a:bodyPr/>
                    <a:lstStyle/>
                    <a:p>
                      <a:endParaRPr lang="en-US" sz="29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429" marR="251618" marT="32980" marB="247347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429" marR="251618" marT="32980" marB="247347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232044"/>
                  </a:ext>
                </a:extLst>
              </a:tr>
              <a:tr h="676083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y_emotion_train_encoded shape</a:t>
                      </a:r>
                    </a:p>
                  </a:txBody>
                  <a:tcPr marL="115429" marR="251618" marT="32980" marB="247347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(1152,)</a:t>
                      </a:r>
                    </a:p>
                  </a:txBody>
                  <a:tcPr marL="115429" marR="251618" marT="32980" marB="24734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538314"/>
                  </a:ext>
                </a:extLst>
              </a:tr>
              <a:tr h="676083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y_emotion_test_encoded shape</a:t>
                      </a:r>
                    </a:p>
                  </a:txBody>
                  <a:tcPr marL="115429" marR="251618" marT="32980" marB="247347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(288,)</a:t>
                      </a:r>
                    </a:p>
                  </a:txBody>
                  <a:tcPr marL="115429" marR="251618" marT="32980" marB="24734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637596"/>
                  </a:ext>
                </a:extLst>
              </a:tr>
              <a:tr h="676083">
                <a:tc>
                  <a:txBody>
                    <a:bodyPr/>
                    <a:lstStyle/>
                    <a:p>
                      <a:r>
                        <a:rPr lang="fr-FR" sz="2200" cap="none" spc="0">
                          <a:solidFill>
                            <a:schemeClr val="tx1"/>
                          </a:solidFill>
                        </a:rPr>
                        <a:t>y_gender_train_encoded shape</a:t>
                      </a:r>
                      <a:endParaRPr 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429" marR="251618" marT="32980" marB="247347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(1152,)</a:t>
                      </a:r>
                    </a:p>
                  </a:txBody>
                  <a:tcPr marL="115429" marR="251618" marT="32980" marB="24734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242061"/>
                  </a:ext>
                </a:extLst>
              </a:tr>
              <a:tr h="676083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y_gender_test_encoded shape</a:t>
                      </a:r>
                    </a:p>
                  </a:txBody>
                  <a:tcPr marL="115429" marR="251618" marT="32980" marB="247347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(288,)</a:t>
                      </a:r>
                    </a:p>
                  </a:txBody>
                  <a:tcPr marL="115429" marR="251618" marT="32980" marB="24734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348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99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6337E-ED91-F6C7-9886-7437BA609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/>
          <a:p>
            <a:r>
              <a:rPr lang="en-US" dirty="0"/>
              <a:t>Reshaping to 3d tensors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195A0-1B4B-6DD6-B66B-7D9CFE04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A028EE09-ED34-6365-73A7-C389B3983BF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48828894"/>
              </p:ext>
            </p:extLst>
          </p:nvPr>
        </p:nvGraphicFramePr>
        <p:xfrm>
          <a:off x="2084017" y="3226067"/>
          <a:ext cx="5764954" cy="2481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627">
                  <a:extLst>
                    <a:ext uri="{9D8B030D-6E8A-4147-A177-3AD203B41FA5}">
                      <a16:colId xmlns:a16="http://schemas.microsoft.com/office/drawing/2014/main" val="3917290090"/>
                    </a:ext>
                  </a:extLst>
                </a:gridCol>
                <a:gridCol w="2952327">
                  <a:extLst>
                    <a:ext uri="{9D8B030D-6E8A-4147-A177-3AD203B41FA5}">
                      <a16:colId xmlns:a16="http://schemas.microsoft.com/office/drawing/2014/main" val="4066331691"/>
                    </a:ext>
                  </a:extLst>
                </a:gridCol>
              </a:tblGrid>
              <a:tr h="1240536">
                <a:tc>
                  <a:txBody>
                    <a:bodyPr/>
                    <a:lstStyle/>
                    <a:p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X_train_cnn shape:</a:t>
                      </a:r>
                      <a:endParaRPr lang="en-US" sz="3300" dirty="0">
                        <a:solidFill>
                          <a:schemeClr val="tx1"/>
                        </a:solidFill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(1152, 128, 1)</a:t>
                      </a:r>
                      <a:endParaRPr lang="en-US" sz="3300" dirty="0">
                        <a:solidFill>
                          <a:schemeClr val="tx1"/>
                        </a:solidFill>
                      </a:endParaRP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730137322"/>
                  </a:ext>
                </a:extLst>
              </a:tr>
              <a:tr h="1240536">
                <a:tc>
                  <a:txBody>
                    <a:bodyPr/>
                    <a:lstStyle/>
                    <a:p>
                      <a:r>
                        <a:rPr lang="en-US" sz="3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X_test_cnn shape:</a:t>
                      </a:r>
                      <a:endParaRPr lang="en-US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(288, 128, 1)</a:t>
                      </a:r>
                      <a:endParaRPr lang="en-US" sz="330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194207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815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F85B0-D409-E836-8924-31C16ADE7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/>
          <a:p>
            <a:r>
              <a:rPr lang="en-US"/>
              <a:t>Model evaluation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8608A-8C85-7040-9118-E92329BED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r>
              <a:rPr lang="en-US" dirty="0"/>
              <a:t>Dummy Classifier: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Accuracy: 11.46%</a:t>
            </a:r>
          </a:p>
          <a:p>
            <a:r>
              <a:rPr lang="en-US" dirty="0"/>
              <a:t>Decision Tree Classifier: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Accuracy: 31.25%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63731-AD4E-CFF6-39A1-203645F0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17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5A60-1C08-8D55-66F6-99910E9C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1d CNN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7414-78D2-9972-76A7-536107BEBD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1D CNN Model Summary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Overview </a:t>
            </a:r>
          </a:p>
          <a:p>
            <a:pPr marL="285750" indent="-285750">
              <a:buFont typeface="Tenorite" panose="00000500000000000000" pitchFamily="2" charset="0"/>
              <a:buChar char="•"/>
            </a:pPr>
            <a:r>
              <a:rPr lang="en-US" dirty="0"/>
              <a:t>Type: Sequential Model </a:t>
            </a:r>
          </a:p>
          <a:p>
            <a:pPr marL="285750" indent="-285750">
              <a:buFont typeface="Tenorite" panose="00000500000000000000" pitchFamily="2" charset="0"/>
              <a:buChar char="•"/>
            </a:pPr>
            <a:r>
              <a:rPr lang="en-US" dirty="0"/>
              <a:t>Total Parameters: 45,384</a:t>
            </a:r>
          </a:p>
          <a:p>
            <a:pPr marL="285750" indent="-285750">
              <a:buFont typeface="Tenorite" panose="00000500000000000000" pitchFamily="2" charset="0"/>
              <a:buChar char="•"/>
            </a:pPr>
            <a:r>
              <a:rPr lang="en-US" dirty="0"/>
              <a:t>Trainable Parameters: 45,384</a:t>
            </a:r>
          </a:p>
          <a:p>
            <a:pPr marL="285750" indent="-285750">
              <a:buFont typeface="Tenorite" panose="00000500000000000000" pitchFamily="2" charset="0"/>
              <a:buChar char="•"/>
            </a:pPr>
            <a:r>
              <a:rPr lang="en-US" dirty="0"/>
              <a:t>Non-Trainable Parameters: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C134-5ECC-ABB2-E17E-5D3531C8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64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1D354F-10F1-5D25-424B-ECD7FEEC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breakdown</a:t>
            </a:r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05CCD92-175F-57F0-AE32-F4DA4B0F2C14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20220123"/>
              </p:ext>
            </p:extLst>
          </p:nvPr>
        </p:nvGraphicFramePr>
        <p:xfrm>
          <a:off x="838200" y="2111375"/>
          <a:ext cx="10515597" cy="44500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58450229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14158690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513868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Layer Type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 Shape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Parameters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21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Convo1D (Layer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(None, 126, 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235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MaxPoolingID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(None, 63, 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410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Dropout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(None, 63, 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44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Convo1D (Layer 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(None, 61,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6,208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017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MaxPoolingID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(None, 30,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107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Dropout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(None, 30,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47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Convo1D (Layer 3)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(None, 28,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24,704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009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MaxPoolingID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(None, 14,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920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Dropout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(None, 14,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389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Flatten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(None, 1792)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147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(None, 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14,344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2784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DE65E-A2E2-782D-5754-3E088C2BD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71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7897A-22CD-B702-047A-29FF12070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 anchor="b">
            <a:normAutofit/>
          </a:bodyPr>
          <a:lstStyle/>
          <a:p>
            <a:r>
              <a:rPr lang="en-US" dirty="0"/>
              <a:t>Results and analysis</a:t>
            </a:r>
          </a:p>
        </p:txBody>
      </p:sp>
      <p:pic>
        <p:nvPicPr>
          <p:cNvPr id="4" name="Video 3" descr="Different Hand Drawn Graphs">
            <a:extLst>
              <a:ext uri="{FF2B5EF4-FFF2-40B4-BE49-F238E27FC236}">
                <a16:creationId xmlns:a16="http://schemas.microsoft.com/office/drawing/2014/main" id="{D1FB03E8-7120-1F29-1263-45AB84AA9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4339" r="21683"/>
          <a:stretch/>
        </p:blipFill>
        <p:spPr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35903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71019CC-E841-F718-8707-08CD8AEE3639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62146707"/>
              </p:ext>
            </p:extLst>
          </p:nvPr>
        </p:nvGraphicFramePr>
        <p:xfrm>
          <a:off x="838200" y="2111381"/>
          <a:ext cx="10515600" cy="3570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0518-5378-A3FD-86F3-9752FE77B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657" y="-236219"/>
            <a:ext cx="6577013" cy="2179319"/>
          </a:xfrm>
        </p:spPr>
        <p:txBody>
          <a:bodyPr/>
          <a:lstStyle/>
          <a:p>
            <a:r>
              <a:rPr lang="en-US" dirty="0"/>
              <a:t>Plotting training and accuracy values</a:t>
            </a:r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977C8264-06BC-BD0F-CB6A-BC5359C839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816" b="10816"/>
          <a:stretch/>
        </p:blipFill>
        <p:spPr>
          <a:xfrm>
            <a:off x="0" y="-4763"/>
            <a:ext cx="6577013" cy="6872288"/>
          </a:xfr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9D74EA-F9D3-C60B-ED86-F7FFF57432E7}"/>
              </a:ext>
            </a:extLst>
          </p:cNvPr>
          <p:cNvSpPr txBox="1"/>
          <p:nvPr/>
        </p:nvSpPr>
        <p:spPr>
          <a:xfrm>
            <a:off x="0" y="6867525"/>
            <a:ext cx="65770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commons.wikimedia.org/wiki/File:Black_colour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D3E29087-8AF7-A599-2EC2-1B78DB6F3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09" y="2346008"/>
            <a:ext cx="5292969" cy="3474500"/>
          </a:xfrm>
          <a:prstGeom prst="rect">
            <a:avLst/>
          </a:prstGeom>
          <a:noFill/>
        </p:spPr>
      </p:pic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5A74E228-8140-755C-0BAE-2A8718EF6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722" y="2346008"/>
            <a:ext cx="5292969" cy="34745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EEF294-C538-03E2-39E4-6FB64E9E36B0}"/>
              </a:ext>
            </a:extLst>
          </p:cNvPr>
          <p:cNvSpPr txBox="1"/>
          <p:nvPr/>
        </p:nvSpPr>
        <p:spPr>
          <a:xfrm>
            <a:off x="874945" y="6145914"/>
            <a:ext cx="436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Test Accuracy: 0.1180555522441864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E58BB3-05FE-A702-F3C2-DC4B1BDE2C28}"/>
              </a:ext>
            </a:extLst>
          </p:cNvPr>
          <p:cNvSpPr txBox="1"/>
          <p:nvPr/>
        </p:nvSpPr>
        <p:spPr>
          <a:xfrm>
            <a:off x="7333270" y="6145914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Test Loss: 2.07067608833313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109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8242-7554-A638-60D4-DBB7CC90E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4935" y="487680"/>
            <a:ext cx="5755985" cy="1148615"/>
          </a:xfrm>
        </p:spPr>
        <p:txBody>
          <a:bodyPr/>
          <a:lstStyle/>
          <a:p>
            <a:r>
              <a:rPr lang="en-US" dirty="0"/>
              <a:t>After increasing the epochs value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E091DF1-9DA1-6209-4570-82E05CF0A1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117" r="14117"/>
          <a:stretch/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FC4D4A-FF4F-9F55-F6B6-368646EB6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5" y="2449804"/>
            <a:ext cx="5755985" cy="3604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C71B0A-C736-1244-D007-7EF8881E8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631" y="2449804"/>
            <a:ext cx="5755985" cy="36042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D2F299-557C-F50A-66D1-453F2F1FF66A}"/>
              </a:ext>
            </a:extLst>
          </p:cNvPr>
          <p:cNvSpPr txBox="1"/>
          <p:nvPr/>
        </p:nvSpPr>
        <p:spPr>
          <a:xfrm>
            <a:off x="795529" y="6185654"/>
            <a:ext cx="436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Test Accuracy: 0.5173611044883728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FD952A-0C62-5BDC-C501-8A950058E991}"/>
              </a:ext>
            </a:extLst>
          </p:cNvPr>
          <p:cNvSpPr txBox="1"/>
          <p:nvPr/>
        </p:nvSpPr>
        <p:spPr>
          <a:xfrm>
            <a:off x="7286050" y="6185654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Test Loss: 1.4047685861587524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168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540706-77F8-EAD3-3D82-0AC827AF6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Data augmentation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64EDB-7CD7-15E8-2E10-8021F3416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graphicFrame>
        <p:nvGraphicFramePr>
          <p:cNvPr id="8" name="Table Placeholder 5">
            <a:extLst>
              <a:ext uri="{FF2B5EF4-FFF2-40B4-BE49-F238E27FC236}">
                <a16:creationId xmlns:a16="http://schemas.microsoft.com/office/drawing/2014/main" id="{76C5D397-A849-996A-8FFF-9E8317CAB1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8126614"/>
              </p:ext>
            </p:extLst>
          </p:nvPr>
        </p:nvGraphicFramePr>
        <p:xfrm>
          <a:off x="838200" y="2111381"/>
          <a:ext cx="10515600" cy="3570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2964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C31C30D-CA93-CE55-378C-B414EA6D119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03B46-D082-EAD3-D615-6818881F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33DE6-7AB4-6021-B675-BD6C93660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7700"/>
            <a:ext cx="11277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29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25B2B-BC4F-58DA-3978-730FB28BCEB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DE44E-D8B8-43B1-FDD9-A45F90154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25C94A-2013-981E-0E1D-3995916A2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7700"/>
            <a:ext cx="11277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62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3D731-F5FF-6399-6BF2-8856B0B1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applying speed and pitch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37146-D8CA-EA18-EB03-801C16EB2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890837-6477-D48E-724C-CA9204E9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24050"/>
            <a:ext cx="112776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19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85187-9C26-5A93-3251-890A15261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00EC7-3D20-24E2-AB58-D7EF9A69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1041"/>
            <a:ext cx="12192000" cy="434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42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BA580-A026-532F-E9B1-88F6BE60A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report 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12ED66D8-49AF-92D6-E9C5-023CE2C661D2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918920342"/>
              </p:ext>
            </p:extLst>
          </p:nvPr>
        </p:nvGraphicFramePr>
        <p:xfrm>
          <a:off x="838200" y="1900554"/>
          <a:ext cx="10515600" cy="4820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0997738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71730626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3383674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411101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40652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699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Angry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58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Calm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72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35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384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Happy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505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099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26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Surprise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899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72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231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14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Weighted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11998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5679-F0B4-19EC-C215-5CCCECD6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48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36BB5-23D2-6DB7-EBB8-F73A60AE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E370C-474D-81C5-6068-28006FA54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43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8C56-6F09-133B-A1E8-4DC962F08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150" baseline="0" dirty="0">
                <a:latin typeface="+mj-lt"/>
                <a:ea typeface="+mj-ea"/>
                <a:cs typeface="+mj-cs"/>
              </a:rPr>
              <a:t>Dobzhansky Template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A3D5A6D-774B-99E5-135E-859978E2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7794-D789-E86D-1BA1-EFC8A9CB70AD}"/>
              </a:ext>
            </a:extLst>
          </p:cNvPr>
          <p:cNvSpPr txBox="1"/>
          <p:nvPr/>
        </p:nvSpPr>
        <p:spPr>
          <a:xfrm>
            <a:off x="5453725" y="3660774"/>
            <a:ext cx="5907176" cy="2536826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b="0" spc="50"/>
              <a:t>Nothing in emotion recognition makes sense except in the light of machine learning and audio processing techniques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5B8B6B-BBC6-3601-B280-04AE9C00E6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8236" r="28236"/>
          <a:stretch/>
        </p:blipFill>
        <p:spPr>
          <a:xfrm>
            <a:off x="124170" y="143256"/>
            <a:ext cx="5481955" cy="6876288"/>
          </a:xfrm>
        </p:spPr>
      </p:pic>
    </p:spTree>
    <p:extLst>
      <p:ext uri="{BB962C8B-B14F-4D97-AF65-F5344CB8AC3E}">
        <p14:creationId xmlns:p14="http://schemas.microsoft.com/office/powerpoint/2010/main" val="3552913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Introduction to speech emotion 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Introduction:</a:t>
            </a:r>
          </a:p>
          <a:p>
            <a:pPr lvl="1"/>
            <a:r>
              <a:rPr lang="en-US" dirty="0"/>
              <a:t>Emotion recognition is crucial in various applications, including mental health monitoring, enhancing customer service experiences and improving interactions with AI systems.</a:t>
            </a:r>
          </a:p>
          <a:p>
            <a:pPr marL="0" lvl="1" indent="0">
              <a:buNone/>
            </a:pPr>
            <a:r>
              <a:rPr lang="en-US" b="1" dirty="0"/>
              <a:t>Key Applications:</a:t>
            </a:r>
          </a:p>
          <a:p>
            <a:pPr lvl="1"/>
            <a:r>
              <a:rPr lang="en-US" b="1" dirty="0"/>
              <a:t>Mental Health Monitoring:</a:t>
            </a:r>
            <a:r>
              <a:rPr lang="en-US" dirty="0"/>
              <a:t> Identifying emotional states can aid in assessing mental health conditions.</a:t>
            </a:r>
          </a:p>
          <a:p>
            <a:pPr lvl="1"/>
            <a:r>
              <a:rPr lang="en-US" b="1" dirty="0"/>
              <a:t>Customer Service:</a:t>
            </a:r>
            <a:r>
              <a:rPr lang="en-US" dirty="0"/>
              <a:t> Emotion recognition can enhance user interactions, leading to improved customer satisfaction.</a:t>
            </a:r>
          </a:p>
          <a:p>
            <a:pPr lvl="1"/>
            <a:r>
              <a:rPr lang="en-US" b="1" dirty="0"/>
              <a:t>AI Development:</a:t>
            </a:r>
            <a:r>
              <a:rPr lang="en-US" dirty="0"/>
              <a:t> Integrating emotion recognition into AI systems can create more empathetic and responsive interfaces.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F896B-3E77-D0B6-2EE9-40B5CC825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/>
          <a:p>
            <a:r>
              <a:rPr lang="en-US" dirty="0"/>
              <a:t>And-but-therefore technique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4783A6-3768-2074-9F65-870FECEE0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530" r="12530"/>
          <a:stretch/>
        </p:blipFill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05630-62B6-BB62-31D5-70B61E99E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9DFE8-30BF-3AE7-B938-7208DE4AB49B}"/>
              </a:ext>
            </a:extLst>
          </p:cNvPr>
          <p:cNvSpPr txBox="1"/>
          <p:nvPr/>
        </p:nvSpPr>
        <p:spPr>
          <a:xfrm>
            <a:off x="-28230" y="6867144"/>
            <a:ext cx="54819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pngall.com/emotion-png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59275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FE49-F32B-0C74-6031-6EFE49F26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/>
          <a:p>
            <a:r>
              <a:rPr lang="en-US" dirty="0"/>
              <a:t>The hero’s journey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F1F07C0-42A2-4F70-3C63-560AD85CD6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42002" b="1"/>
          <a:stretch/>
        </p:blipFill>
        <p:spPr>
          <a:xfrm>
            <a:off x="-28230" y="0"/>
            <a:ext cx="5481955" cy="6876288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A1BC9-C8FF-8396-18B7-8C78C98B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F6BE4D-7949-2DA3-268A-A51352226F2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3660774"/>
            <a:ext cx="5907176" cy="253682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outcome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5127ED-2A7A-334F-747B-21B3F8A4AB72}"/>
              </a:ext>
            </a:extLst>
          </p:cNvPr>
          <p:cNvSpPr txBox="1"/>
          <p:nvPr/>
        </p:nvSpPr>
        <p:spPr>
          <a:xfrm>
            <a:off x="2997604" y="6667089"/>
            <a:ext cx="245612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pngall.com/batma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950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dirty="0"/>
              <a:t>Krishna Ghanghar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108B5-D528-BDBF-896D-DD5043FF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and preprocessing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ADD6E-6B45-77DF-0F60-612A726711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Dataset overview: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Crema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Ravdess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Each dataset contains audio files in .wav format, categorized with primary emotional labels.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3C650-1025-C557-8598-E7E1DAF1D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41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66DF-E69D-E6FB-B3F5-9E6D528F9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Data preprocessing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7907C-C3FA-1414-6E9A-3DE79EBB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DA957B3-BC2F-6EB0-E4B8-1E5CFD0C5C51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247709230"/>
              </p:ext>
            </p:extLst>
          </p:nvPr>
        </p:nvGraphicFramePr>
        <p:xfrm>
          <a:off x="838200" y="2111381"/>
          <a:ext cx="10515600" cy="3570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0161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C415F03-390F-9DA1-0619-CFC41BC44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/>
          <a:p>
            <a:r>
              <a:rPr lang="en-US" dirty="0"/>
              <a:t>After plotting the details of dataset.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702173-23E0-2D7B-158A-46FEAB482C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1626247" y="2763078"/>
            <a:ext cx="6680493" cy="3407051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29503-5AA2-11C1-FB22-57A94CDA3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73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23350-AF80-D076-7BE9-3C8B71435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4D9B4-882B-A496-494E-F279F7D07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383161" cy="1519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DD180-A389-684F-84DE-494736C15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661"/>
            <a:ext cx="5383159" cy="1519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E64D73-837B-A678-3CE5-756AD0A85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650313"/>
            <a:ext cx="5383158" cy="15190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3BBE86-684A-438D-150D-7B7A664F9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38974"/>
            <a:ext cx="5383158" cy="15190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B5F101-644B-8A2E-DE29-123FBD386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838" y="0"/>
            <a:ext cx="5383161" cy="15190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69B153-ABA1-6408-D5E1-0947E85503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8839" y="1688661"/>
            <a:ext cx="5383161" cy="151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12DCB6-5A41-FBF2-119F-27C74C8993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8839" y="3650313"/>
            <a:ext cx="5383161" cy="15190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9607E-9E16-EAAD-9602-A0512AA9B5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8839" y="5338974"/>
            <a:ext cx="5383161" cy="151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8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AD00F-A4ED-671A-1429-4FE378295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93DF1F-5961-5DB7-10E7-9DA10FEA8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55657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998078-4CB7-C155-833F-083C0AD5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255657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57EF97-8EC3-AAF6-9174-4EA316F7F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657" y="-1"/>
            <a:ext cx="5936344" cy="342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B5FB40-7921-F050-FFAA-7B3775680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097" y="3428999"/>
            <a:ext cx="594146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45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68337-8A08-3EE9-EDB4-8AAF16B85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4BEBF-61A7-454B-412A-AC7CE4034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74953D-1060-66DD-3FBB-209B77AEC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89D768-65CC-4EB5-E3A1-4B05468E3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79D273-EBC4-253B-4114-547929402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75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{67B1B638-CF37-47F1-B59C-6FDFF22B15E2}tf67328976_win32</Template>
  <TotalTime>1119</TotalTime>
  <Words>630</Words>
  <Application>Microsoft Office PowerPoint</Application>
  <PresentationFormat>Widescreen</PresentationFormat>
  <Paragraphs>217</Paragraphs>
  <Slides>32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Custom</vt:lpstr>
      <vt:lpstr>Speech Emotion Recognition</vt:lpstr>
      <vt:lpstr>AGENDA</vt:lpstr>
      <vt:lpstr>Introduction to speech emotion recognition</vt:lpstr>
      <vt:lpstr>Data collection and preprocessing </vt:lpstr>
      <vt:lpstr>Data preprocessing steps</vt:lpstr>
      <vt:lpstr>After plotting the details of dataset.</vt:lpstr>
      <vt:lpstr>PowerPoint Presentation</vt:lpstr>
      <vt:lpstr>PowerPoint Presentation</vt:lpstr>
      <vt:lpstr>PowerPoint Presentation</vt:lpstr>
      <vt:lpstr>Feature extraction</vt:lpstr>
      <vt:lpstr>After extracting emotion and gender label</vt:lpstr>
      <vt:lpstr>Averaged spectrogram values loaded into new data frame</vt:lpstr>
      <vt:lpstr>Model training</vt:lpstr>
      <vt:lpstr>Final shapes of encoded labels</vt:lpstr>
      <vt:lpstr>Reshaping to 3d tensors</vt:lpstr>
      <vt:lpstr>Model evaluation results </vt:lpstr>
      <vt:lpstr>Implementation of 1d CNN model </vt:lpstr>
      <vt:lpstr>Layer breakdown</vt:lpstr>
      <vt:lpstr>Results and analysis</vt:lpstr>
      <vt:lpstr>Plotting training and accuracy values</vt:lpstr>
      <vt:lpstr>After increasing the epochs value</vt:lpstr>
      <vt:lpstr>Data augmentation </vt:lpstr>
      <vt:lpstr>PowerPoint Presentation</vt:lpstr>
      <vt:lpstr>PowerPoint Presentation</vt:lpstr>
      <vt:lpstr>After applying speed and pitch</vt:lpstr>
      <vt:lpstr>PowerPoint Presentation</vt:lpstr>
      <vt:lpstr>Classification report </vt:lpstr>
      <vt:lpstr>PowerPoint Presentation</vt:lpstr>
      <vt:lpstr>Dobzhansky Template</vt:lpstr>
      <vt:lpstr>And-but-therefore technique</vt:lpstr>
      <vt:lpstr>The hero’s journey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Emotion Recognition</dc:title>
  <dc:creator>KRISHNA GHANGHAR</dc:creator>
  <cp:lastModifiedBy>KRISHNA GHANGHAR</cp:lastModifiedBy>
  <cp:revision>9</cp:revision>
  <dcterms:created xsi:type="dcterms:W3CDTF">2024-07-22T20:25:45Z</dcterms:created>
  <dcterms:modified xsi:type="dcterms:W3CDTF">2024-07-27T14:36:14Z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